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415" r:id="rId2"/>
    <p:sldId id="414" r:id="rId3"/>
    <p:sldId id="418" r:id="rId4"/>
    <p:sldId id="421" r:id="rId5"/>
    <p:sldId id="422" r:id="rId6"/>
    <p:sldId id="425" r:id="rId7"/>
    <p:sldId id="395" r:id="rId8"/>
    <p:sldId id="394" r:id="rId9"/>
    <p:sldId id="426" r:id="rId10"/>
    <p:sldId id="420" r:id="rId11"/>
    <p:sldId id="40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EE5B"/>
    <a:srgbClr val="64FE7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D4B49-BE7B-D943-888E-286ADE63261F}" v="2531" dt="2022-06-22T19:47:37.785"/>
    <p1510:client id="{8257FCE9-7D17-E24A-9F0E-9BB83F5E39A1}" v="3713" dt="2022-06-22T19:51:46.530"/>
    <p1510:client id="{86552F43-1E9B-65C3-64BD-9886F8C131E4}" v="208" dt="2022-06-22T18:47:46.278"/>
    <p1510:client id="{D0881C33-8E18-8942-B4F1-BE80C60A498C}" v="1280" dt="2022-06-23T13:04:33.020"/>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1230"/>
  </p:normalViewPr>
  <p:slideViewPr>
    <p:cSldViewPr snapToGrid="0" snapToObjects="1">
      <p:cViewPr varScale="1">
        <p:scale>
          <a:sx n="87" d="100"/>
          <a:sy n="87" d="100"/>
        </p:scale>
        <p:origin x="1440" y="200"/>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dyal, Naren K" userId="99d3a949-2854-4c6e-96d0-b34bc3be222c" providerId="ADAL" clId="{510D4B49-BE7B-D943-888E-286ADE63261F}"/>
    <pc:docChg chg="undo custSel addSld delSld modSld">
      <pc:chgData name="Nandyal, Naren K" userId="99d3a949-2854-4c6e-96d0-b34bc3be222c" providerId="ADAL" clId="{510D4B49-BE7B-D943-888E-286ADE63261F}" dt="2022-06-22T19:47:37.785" v="2519" actId="1076"/>
      <pc:docMkLst>
        <pc:docMk/>
      </pc:docMkLst>
      <pc:sldChg chg="modSp mod modNotesTx">
        <pc:chgData name="Nandyal, Naren K" userId="99d3a949-2854-4c6e-96d0-b34bc3be222c" providerId="ADAL" clId="{510D4B49-BE7B-D943-888E-286ADE63261F}" dt="2022-06-22T15:23:26.575" v="1394" actId="1076"/>
        <pc:sldMkLst>
          <pc:docMk/>
          <pc:sldMk cId="2552973221" sldId="394"/>
        </pc:sldMkLst>
        <pc:picChg chg="mod">
          <ac:chgData name="Nandyal, Naren K" userId="99d3a949-2854-4c6e-96d0-b34bc3be222c" providerId="ADAL" clId="{510D4B49-BE7B-D943-888E-286ADE63261F}" dt="2022-06-22T15:23:26.575" v="1394" actId="1076"/>
          <ac:picMkLst>
            <pc:docMk/>
            <pc:sldMk cId="2552973221" sldId="394"/>
            <ac:picMk id="11" creationId="{944A21B2-2C45-9C66-6BCD-99D95254EDF0}"/>
          </ac:picMkLst>
        </pc:picChg>
      </pc:sldChg>
      <pc:sldChg chg="modSp mod">
        <pc:chgData name="Nandyal, Naren K" userId="99d3a949-2854-4c6e-96d0-b34bc3be222c" providerId="ADAL" clId="{510D4B49-BE7B-D943-888E-286ADE63261F}" dt="2022-06-22T17:23:27.373" v="1667" actId="1076"/>
        <pc:sldMkLst>
          <pc:docMk/>
          <pc:sldMk cId="4244539406" sldId="414"/>
        </pc:sldMkLst>
        <pc:spChg chg="mod">
          <ac:chgData name="Nandyal, Naren K" userId="99d3a949-2854-4c6e-96d0-b34bc3be222c" providerId="ADAL" clId="{510D4B49-BE7B-D943-888E-286ADE63261F}" dt="2022-06-22T17:23:27.373" v="1667" actId="1076"/>
          <ac:spMkLst>
            <pc:docMk/>
            <pc:sldMk cId="4244539406" sldId="414"/>
            <ac:spMk id="10" creationId="{34BB7EB7-7083-F593-8968-B18595805801}"/>
          </ac:spMkLst>
        </pc:spChg>
        <pc:picChg chg="mod modCrop">
          <ac:chgData name="Nandyal, Naren K" userId="99d3a949-2854-4c6e-96d0-b34bc3be222c" providerId="ADAL" clId="{510D4B49-BE7B-D943-888E-286ADE63261F}" dt="2022-06-22T17:23:23.422" v="1666" actId="1076"/>
          <ac:picMkLst>
            <pc:docMk/>
            <pc:sldMk cId="4244539406" sldId="414"/>
            <ac:picMk id="9" creationId="{571514A1-9FFA-8037-372F-5E167BB52388}"/>
          </ac:picMkLst>
        </pc:picChg>
      </pc:sldChg>
      <pc:sldChg chg="del modNotesTx">
        <pc:chgData name="Nandyal, Naren K" userId="99d3a949-2854-4c6e-96d0-b34bc3be222c" providerId="ADAL" clId="{510D4B49-BE7B-D943-888E-286ADE63261F}" dt="2022-06-22T17:06:43.320" v="1664" actId="2696"/>
        <pc:sldMkLst>
          <pc:docMk/>
          <pc:sldMk cId="2854156988" sldId="416"/>
        </pc:sldMkLst>
      </pc:sldChg>
      <pc:sldChg chg="modSp del mod">
        <pc:chgData name="Nandyal, Naren K" userId="99d3a949-2854-4c6e-96d0-b34bc3be222c" providerId="ADAL" clId="{510D4B49-BE7B-D943-888E-286ADE63261F}" dt="2022-06-22T17:06:52.408" v="1665" actId="2696"/>
        <pc:sldMkLst>
          <pc:docMk/>
          <pc:sldMk cId="3528774516" sldId="417"/>
        </pc:sldMkLst>
        <pc:spChg chg="mod">
          <ac:chgData name="Nandyal, Naren K" userId="99d3a949-2854-4c6e-96d0-b34bc3be222c" providerId="ADAL" clId="{510D4B49-BE7B-D943-888E-286ADE63261F}" dt="2022-06-21T16:37:22.964" v="230" actId="1076"/>
          <ac:spMkLst>
            <pc:docMk/>
            <pc:sldMk cId="3528774516" sldId="417"/>
            <ac:spMk id="2" creationId="{DFD8898A-7AD5-EFE4-A088-07679186C496}"/>
          </ac:spMkLst>
        </pc:spChg>
      </pc:sldChg>
      <pc:sldChg chg="addSp delSp modSp mod modNotesTx">
        <pc:chgData name="Nandyal, Naren K" userId="99d3a949-2854-4c6e-96d0-b34bc3be222c" providerId="ADAL" clId="{510D4B49-BE7B-D943-888E-286ADE63261F}" dt="2022-06-22T15:08:20.035" v="1295"/>
        <pc:sldMkLst>
          <pc:docMk/>
          <pc:sldMk cId="3341008868" sldId="418"/>
        </pc:sldMkLst>
        <pc:picChg chg="add del mod">
          <ac:chgData name="Nandyal, Naren K" userId="99d3a949-2854-4c6e-96d0-b34bc3be222c" providerId="ADAL" clId="{510D4B49-BE7B-D943-888E-286ADE63261F}" dt="2022-06-22T15:08:00.118" v="1292" actId="478"/>
          <ac:picMkLst>
            <pc:docMk/>
            <pc:sldMk cId="3341008868" sldId="418"/>
            <ac:picMk id="6" creationId="{367A7DD9-EC94-3B3D-6DB4-29B461B94DF0}"/>
          </ac:picMkLst>
        </pc:picChg>
        <pc:picChg chg="add mod">
          <ac:chgData name="Nandyal, Naren K" userId="99d3a949-2854-4c6e-96d0-b34bc3be222c" providerId="ADAL" clId="{510D4B49-BE7B-D943-888E-286ADE63261F}" dt="2022-06-22T15:07:29.553" v="1283" actId="1076"/>
          <ac:picMkLst>
            <pc:docMk/>
            <pc:sldMk cId="3341008868" sldId="418"/>
            <ac:picMk id="8" creationId="{C49740A3-839A-EA89-746B-00D9421B620A}"/>
          </ac:picMkLst>
        </pc:picChg>
        <pc:picChg chg="add del mod">
          <ac:chgData name="Nandyal, Naren K" userId="99d3a949-2854-4c6e-96d0-b34bc3be222c" providerId="ADAL" clId="{510D4B49-BE7B-D943-888E-286ADE63261F}" dt="2022-06-22T15:08:18.061" v="1294" actId="478"/>
          <ac:picMkLst>
            <pc:docMk/>
            <pc:sldMk cId="3341008868" sldId="418"/>
            <ac:picMk id="10" creationId="{494D354B-EFFA-C464-3F8D-EA46B58DC498}"/>
          </ac:picMkLst>
        </pc:picChg>
        <pc:picChg chg="add mod">
          <ac:chgData name="Nandyal, Naren K" userId="99d3a949-2854-4c6e-96d0-b34bc3be222c" providerId="ADAL" clId="{510D4B49-BE7B-D943-888E-286ADE63261F}" dt="2022-06-22T15:08:20.035" v="1295"/>
          <ac:picMkLst>
            <pc:docMk/>
            <pc:sldMk cId="3341008868" sldId="418"/>
            <ac:picMk id="11" creationId="{E2E932DB-D040-4CF4-3A8F-C73EEF08A3AC}"/>
          </ac:picMkLst>
        </pc:picChg>
      </pc:sldChg>
      <pc:sldChg chg="modSp del mod modNotesTx">
        <pc:chgData name="Nandyal, Naren K" userId="99d3a949-2854-4c6e-96d0-b34bc3be222c" providerId="ADAL" clId="{510D4B49-BE7B-D943-888E-286ADE63261F}" dt="2022-06-22T19:39:47.207" v="2465" actId="2696"/>
        <pc:sldMkLst>
          <pc:docMk/>
          <pc:sldMk cId="1148756818" sldId="419"/>
        </pc:sldMkLst>
        <pc:spChg chg="mod">
          <ac:chgData name="Nandyal, Naren K" userId="99d3a949-2854-4c6e-96d0-b34bc3be222c" providerId="ADAL" clId="{510D4B49-BE7B-D943-888E-286ADE63261F}" dt="2022-06-22T19:03:11.976" v="2170" actId="20577"/>
          <ac:spMkLst>
            <pc:docMk/>
            <pc:sldMk cId="1148756818" sldId="419"/>
            <ac:spMk id="2" creationId="{3D84098D-F1B1-6D76-425E-32E4821C4333}"/>
          </ac:spMkLst>
        </pc:spChg>
        <pc:spChg chg="mod">
          <ac:chgData name="Nandyal, Naren K" userId="99d3a949-2854-4c6e-96d0-b34bc3be222c" providerId="ADAL" clId="{510D4B49-BE7B-D943-888E-286ADE63261F}" dt="2022-06-21T17:46:12.130" v="977" actId="255"/>
          <ac:spMkLst>
            <pc:docMk/>
            <pc:sldMk cId="1148756818" sldId="419"/>
            <ac:spMk id="3" creationId="{F4A9D49F-C326-1C00-66D0-7E544486EFB1}"/>
          </ac:spMkLst>
        </pc:spChg>
        <pc:spChg chg="mod">
          <ac:chgData name="Nandyal, Naren K" userId="99d3a949-2854-4c6e-96d0-b34bc3be222c" providerId="ADAL" clId="{510D4B49-BE7B-D943-888E-286ADE63261F}" dt="2022-06-22T15:23:03.092" v="1392" actId="1076"/>
          <ac:spMkLst>
            <pc:docMk/>
            <pc:sldMk cId="1148756818" sldId="419"/>
            <ac:spMk id="7" creationId="{661F1A81-B979-7648-ABEE-FB3C46B65CD6}"/>
          </ac:spMkLst>
        </pc:spChg>
      </pc:sldChg>
      <pc:sldChg chg="modSp mod">
        <pc:chgData name="Nandyal, Naren K" userId="99d3a949-2854-4c6e-96d0-b34bc3be222c" providerId="ADAL" clId="{510D4B49-BE7B-D943-888E-286ADE63261F}" dt="2022-06-22T15:24:09.025" v="1402" actId="1076"/>
        <pc:sldMkLst>
          <pc:docMk/>
          <pc:sldMk cId="2849370285" sldId="420"/>
        </pc:sldMkLst>
        <pc:spChg chg="mod">
          <ac:chgData name="Nandyal, Naren K" userId="99d3a949-2854-4c6e-96d0-b34bc3be222c" providerId="ADAL" clId="{510D4B49-BE7B-D943-888E-286ADE63261F}" dt="2022-06-21T16:38:54.294" v="231" actId="255"/>
          <ac:spMkLst>
            <pc:docMk/>
            <pc:sldMk cId="2849370285" sldId="420"/>
            <ac:spMk id="3" creationId="{F4A9D49F-C326-1C00-66D0-7E544486EFB1}"/>
          </ac:spMkLst>
        </pc:spChg>
        <pc:spChg chg="mod">
          <ac:chgData name="Nandyal, Naren K" userId="99d3a949-2854-4c6e-96d0-b34bc3be222c" providerId="ADAL" clId="{510D4B49-BE7B-D943-888E-286ADE63261F}" dt="2022-06-22T15:24:09.025" v="1402" actId="1076"/>
          <ac:spMkLst>
            <pc:docMk/>
            <pc:sldMk cId="2849370285" sldId="420"/>
            <ac:spMk id="6" creationId="{8325A4FA-5C21-D944-A6FA-EA4B5C177D5D}"/>
          </ac:spMkLst>
        </pc:spChg>
        <pc:spChg chg="mod">
          <ac:chgData name="Nandyal, Naren K" userId="99d3a949-2854-4c6e-96d0-b34bc3be222c" providerId="ADAL" clId="{510D4B49-BE7B-D943-888E-286ADE63261F}" dt="2022-06-22T15:24:02.592" v="1401" actId="1076"/>
          <ac:spMkLst>
            <pc:docMk/>
            <pc:sldMk cId="2849370285" sldId="420"/>
            <ac:spMk id="7" creationId="{DA981B8C-CF59-804F-928B-CAE349F8CFDF}"/>
          </ac:spMkLst>
        </pc:spChg>
        <pc:cxnChg chg="mod">
          <ac:chgData name="Nandyal, Naren K" userId="99d3a949-2854-4c6e-96d0-b34bc3be222c" providerId="ADAL" clId="{510D4B49-BE7B-D943-888E-286ADE63261F}" dt="2022-06-22T15:24:00.158" v="1400" actId="1076"/>
          <ac:cxnSpMkLst>
            <pc:docMk/>
            <pc:sldMk cId="2849370285" sldId="420"/>
            <ac:cxnSpMk id="9" creationId="{0812E5E6-5DEB-4049-B362-E8649BBE60F4}"/>
          </ac:cxnSpMkLst>
        </pc:cxnChg>
      </pc:sldChg>
      <pc:sldChg chg="addSp delSp modSp add mod modNotesTx">
        <pc:chgData name="Nandyal, Naren K" userId="99d3a949-2854-4c6e-96d0-b34bc3be222c" providerId="ADAL" clId="{510D4B49-BE7B-D943-888E-286ADE63261F}" dt="2022-06-22T17:26:32.854" v="1771" actId="20577"/>
        <pc:sldMkLst>
          <pc:docMk/>
          <pc:sldMk cId="717758273" sldId="421"/>
        </pc:sldMkLst>
        <pc:spChg chg="mod">
          <ac:chgData name="Nandyal, Naren K" userId="99d3a949-2854-4c6e-96d0-b34bc3be222c" providerId="ADAL" clId="{510D4B49-BE7B-D943-888E-286ADE63261F}" dt="2022-06-22T15:19:33.906" v="1374" actId="1076"/>
          <ac:spMkLst>
            <pc:docMk/>
            <pc:sldMk cId="717758273" sldId="421"/>
            <ac:spMk id="2" creationId="{3D84098D-F1B1-6D76-425E-32E4821C4333}"/>
          </ac:spMkLst>
        </pc:spChg>
        <pc:spChg chg="mod">
          <ac:chgData name="Nandyal, Naren K" userId="99d3a949-2854-4c6e-96d0-b34bc3be222c" providerId="ADAL" clId="{510D4B49-BE7B-D943-888E-286ADE63261F}" dt="2022-06-22T15:16:27.574" v="1347"/>
          <ac:spMkLst>
            <pc:docMk/>
            <pc:sldMk cId="717758273" sldId="421"/>
            <ac:spMk id="3" creationId="{F4A9D49F-C326-1C00-66D0-7E544486EFB1}"/>
          </ac:spMkLst>
        </pc:spChg>
        <pc:spChg chg="add mod topLvl">
          <ac:chgData name="Nandyal, Naren K" userId="99d3a949-2854-4c6e-96d0-b34bc3be222c" providerId="ADAL" clId="{510D4B49-BE7B-D943-888E-286ADE63261F}" dt="2022-06-22T15:21:30.224" v="1383" actId="164"/>
          <ac:spMkLst>
            <pc:docMk/>
            <pc:sldMk cId="717758273" sldId="421"/>
            <ac:spMk id="4" creationId="{A695FAB9-D707-EF20-F9CB-9ACC0AED45A5}"/>
          </ac:spMkLst>
        </pc:spChg>
        <pc:spChg chg="add del mod">
          <ac:chgData name="Nandyal, Naren K" userId="99d3a949-2854-4c6e-96d0-b34bc3be222c" providerId="ADAL" clId="{510D4B49-BE7B-D943-888E-286ADE63261F}" dt="2022-06-22T15:13:14.092" v="1305"/>
          <ac:spMkLst>
            <pc:docMk/>
            <pc:sldMk cId="717758273" sldId="421"/>
            <ac:spMk id="5" creationId="{1E707112-8336-4CCF-380F-355EC18FB3D5}"/>
          </ac:spMkLst>
        </pc:spChg>
        <pc:spChg chg="add del mod">
          <ac:chgData name="Nandyal, Naren K" userId="99d3a949-2854-4c6e-96d0-b34bc3be222c" providerId="ADAL" clId="{510D4B49-BE7B-D943-888E-286ADE63261F}" dt="2022-06-22T15:13:22.064" v="1307"/>
          <ac:spMkLst>
            <pc:docMk/>
            <pc:sldMk cId="717758273" sldId="421"/>
            <ac:spMk id="6" creationId="{3ED51EDF-71C7-C050-4CF4-192CD8E3B2C0}"/>
          </ac:spMkLst>
        </pc:spChg>
        <pc:spChg chg="add mod topLvl">
          <ac:chgData name="Nandyal, Naren K" userId="99d3a949-2854-4c6e-96d0-b34bc3be222c" providerId="ADAL" clId="{510D4B49-BE7B-D943-888E-286ADE63261F}" dt="2022-06-22T15:21:30.224" v="1383" actId="164"/>
          <ac:spMkLst>
            <pc:docMk/>
            <pc:sldMk cId="717758273" sldId="421"/>
            <ac:spMk id="7" creationId="{DA1F755A-5C1B-455D-F045-D0FE21C0C116}"/>
          </ac:spMkLst>
        </pc:spChg>
        <pc:grpChg chg="add del mod">
          <ac:chgData name="Nandyal, Naren K" userId="99d3a949-2854-4c6e-96d0-b34bc3be222c" providerId="ADAL" clId="{510D4B49-BE7B-D943-888E-286ADE63261F}" dt="2022-06-22T15:21:15.989" v="1380" actId="165"/>
          <ac:grpSpMkLst>
            <pc:docMk/>
            <pc:sldMk cId="717758273" sldId="421"/>
            <ac:grpSpMk id="18" creationId="{48200AF4-71AB-48E8-DED8-6408C0DD2197}"/>
          </ac:grpSpMkLst>
        </pc:grpChg>
        <pc:grpChg chg="add mod">
          <ac:chgData name="Nandyal, Naren K" userId="99d3a949-2854-4c6e-96d0-b34bc3be222c" providerId="ADAL" clId="{510D4B49-BE7B-D943-888E-286ADE63261F}" dt="2022-06-22T15:21:30.224" v="1383" actId="164"/>
          <ac:grpSpMkLst>
            <pc:docMk/>
            <pc:sldMk cId="717758273" sldId="421"/>
            <ac:grpSpMk id="19" creationId="{520358A5-6A0A-51D0-4390-E0411172FD53}"/>
          </ac:grpSpMkLst>
        </pc:grpChg>
        <pc:picChg chg="add del mod">
          <ac:chgData name="Nandyal, Naren K" userId="99d3a949-2854-4c6e-96d0-b34bc3be222c" providerId="ADAL" clId="{510D4B49-BE7B-D943-888E-286ADE63261F}" dt="2022-06-22T15:17:28.083" v="1356" actId="478"/>
          <ac:picMkLst>
            <pc:docMk/>
            <pc:sldMk cId="717758273" sldId="421"/>
            <ac:picMk id="13" creationId="{E67C5FE2-E5AD-DB19-F8B7-CEF3EE1FFFD0}"/>
          </ac:picMkLst>
        </pc:picChg>
        <pc:picChg chg="add del mod">
          <ac:chgData name="Nandyal, Naren K" userId="99d3a949-2854-4c6e-96d0-b34bc3be222c" providerId="ADAL" clId="{510D4B49-BE7B-D943-888E-286ADE63261F}" dt="2022-06-22T15:17:47.390" v="1359" actId="478"/>
          <ac:picMkLst>
            <pc:docMk/>
            <pc:sldMk cId="717758273" sldId="421"/>
            <ac:picMk id="15" creationId="{FF73EF5A-548A-36D3-0565-334E17DABE3E}"/>
          </ac:picMkLst>
        </pc:picChg>
        <pc:picChg chg="add mod topLvl">
          <ac:chgData name="Nandyal, Naren K" userId="99d3a949-2854-4c6e-96d0-b34bc3be222c" providerId="ADAL" clId="{510D4B49-BE7B-D943-888E-286ADE63261F}" dt="2022-06-22T15:21:30.224" v="1383" actId="164"/>
          <ac:picMkLst>
            <pc:docMk/>
            <pc:sldMk cId="717758273" sldId="421"/>
            <ac:picMk id="17" creationId="{CFAEA9F7-9802-3970-F7A3-7524CDC20FFB}"/>
          </ac:picMkLst>
        </pc:picChg>
        <pc:cxnChg chg="add mod">
          <ac:chgData name="Nandyal, Naren K" userId="99d3a949-2854-4c6e-96d0-b34bc3be222c" providerId="ADAL" clId="{510D4B49-BE7B-D943-888E-286ADE63261F}" dt="2022-06-22T15:19:36.790" v="1375" actId="1076"/>
          <ac:cxnSpMkLst>
            <pc:docMk/>
            <pc:sldMk cId="717758273" sldId="421"/>
            <ac:cxnSpMk id="8" creationId="{441319A1-1378-CCD9-96F2-A4FF343E9FA0}"/>
          </ac:cxnSpMkLst>
        </pc:cxnChg>
      </pc:sldChg>
      <pc:sldChg chg="new del">
        <pc:chgData name="Nandyal, Naren K" userId="99d3a949-2854-4c6e-96d0-b34bc3be222c" providerId="ADAL" clId="{510D4B49-BE7B-D943-888E-286ADE63261F}" dt="2022-06-22T15:12:41.144" v="1297" actId="2696"/>
        <pc:sldMkLst>
          <pc:docMk/>
          <pc:sldMk cId="2503835058" sldId="421"/>
        </pc:sldMkLst>
      </pc:sldChg>
      <pc:sldChg chg="addSp delSp modSp add mod modNotesTx">
        <pc:chgData name="Nandyal, Naren K" userId="99d3a949-2854-4c6e-96d0-b34bc3be222c" providerId="ADAL" clId="{510D4B49-BE7B-D943-888E-286ADE63261F}" dt="2022-06-22T19:47:37.785" v="2519" actId="1076"/>
        <pc:sldMkLst>
          <pc:docMk/>
          <pc:sldMk cId="1001154322" sldId="422"/>
        </pc:sldMkLst>
        <pc:spChg chg="del mod">
          <ac:chgData name="Nandyal, Naren K" userId="99d3a949-2854-4c6e-96d0-b34bc3be222c" providerId="ADAL" clId="{510D4B49-BE7B-D943-888E-286ADE63261F}" dt="2022-06-22T17:28:29.851" v="1775" actId="478"/>
          <ac:spMkLst>
            <pc:docMk/>
            <pc:sldMk cId="1001154322" sldId="422"/>
            <ac:spMk id="2" creationId="{994B5F36-8C9F-7D23-ABFC-32BA3611ED94}"/>
          </ac:spMkLst>
        </pc:spChg>
        <pc:spChg chg="add del mod">
          <ac:chgData name="Nandyal, Naren K" userId="99d3a949-2854-4c6e-96d0-b34bc3be222c" providerId="ADAL" clId="{510D4B49-BE7B-D943-888E-286ADE63261F}" dt="2022-06-22T16:41:32.510" v="1459" actId="478"/>
          <ac:spMkLst>
            <pc:docMk/>
            <pc:sldMk cId="1001154322" sldId="422"/>
            <ac:spMk id="2" creationId="{DFD8898A-7AD5-EFE4-A088-07679186C496}"/>
          </ac:spMkLst>
        </pc:spChg>
        <pc:spChg chg="mod">
          <ac:chgData name="Nandyal, Naren K" userId="99d3a949-2854-4c6e-96d0-b34bc3be222c" providerId="ADAL" clId="{510D4B49-BE7B-D943-888E-286ADE63261F}" dt="2022-06-22T16:50:38.733" v="1640" actId="1076"/>
          <ac:spMkLst>
            <pc:docMk/>
            <pc:sldMk cId="1001154322" sldId="422"/>
            <ac:spMk id="3" creationId="{11F3FA60-060D-67F6-643F-04AC29F9B0F6}"/>
          </ac:spMkLst>
        </pc:spChg>
        <pc:spChg chg="del mod">
          <ac:chgData name="Nandyal, Naren K" userId="99d3a949-2854-4c6e-96d0-b34bc3be222c" providerId="ADAL" clId="{510D4B49-BE7B-D943-888E-286ADE63261F}" dt="2022-06-22T16:39:20.186" v="1424" actId="478"/>
          <ac:spMkLst>
            <pc:docMk/>
            <pc:sldMk cId="1001154322" sldId="422"/>
            <ac:spMk id="4" creationId="{2E9CA99A-28A4-375B-0B9B-AC1D56598826}"/>
          </ac:spMkLst>
        </pc:spChg>
        <pc:spChg chg="add mod topLvl">
          <ac:chgData name="Nandyal, Naren K" userId="99d3a949-2854-4c6e-96d0-b34bc3be222c" providerId="ADAL" clId="{510D4B49-BE7B-D943-888E-286ADE63261F}" dt="2022-06-22T16:51:36.928" v="1646" actId="164"/>
          <ac:spMkLst>
            <pc:docMk/>
            <pc:sldMk cId="1001154322" sldId="422"/>
            <ac:spMk id="5" creationId="{C57DF61F-7AFC-B4C4-9266-0F2AEEA0284C}"/>
          </ac:spMkLst>
        </pc:spChg>
        <pc:spChg chg="del mod">
          <ac:chgData name="Nandyal, Naren K" userId="99d3a949-2854-4c6e-96d0-b34bc3be222c" providerId="ADAL" clId="{510D4B49-BE7B-D943-888E-286ADE63261F}" dt="2022-06-22T16:39:21.104" v="1425" actId="478"/>
          <ac:spMkLst>
            <pc:docMk/>
            <pc:sldMk cId="1001154322" sldId="422"/>
            <ac:spMk id="7" creationId="{4424268D-4BF9-B96A-C6F3-59EEEED171C8}"/>
          </ac:spMkLst>
        </pc:spChg>
        <pc:spChg chg="del mod topLvl">
          <ac:chgData name="Nandyal, Naren K" userId="99d3a949-2854-4c6e-96d0-b34bc3be222c" providerId="ADAL" clId="{510D4B49-BE7B-D943-888E-286ADE63261F}" dt="2022-06-22T16:40:32.816" v="1431" actId="478"/>
          <ac:spMkLst>
            <pc:docMk/>
            <pc:sldMk cId="1001154322" sldId="422"/>
            <ac:spMk id="8" creationId="{88C4A5B1-344A-07E7-3A2B-BC21A5F7BB40}"/>
          </ac:spMkLst>
        </pc:spChg>
        <pc:spChg chg="del mod topLvl">
          <ac:chgData name="Nandyal, Naren K" userId="99d3a949-2854-4c6e-96d0-b34bc3be222c" providerId="ADAL" clId="{510D4B49-BE7B-D943-888E-286ADE63261F}" dt="2022-06-22T16:38:31.558" v="1410" actId="478"/>
          <ac:spMkLst>
            <pc:docMk/>
            <pc:sldMk cId="1001154322" sldId="422"/>
            <ac:spMk id="9" creationId="{E40192E8-FEF2-9254-F530-EB5139D24D53}"/>
          </ac:spMkLst>
        </pc:spChg>
        <pc:spChg chg="add mod topLvl">
          <ac:chgData name="Nandyal, Naren K" userId="99d3a949-2854-4c6e-96d0-b34bc3be222c" providerId="ADAL" clId="{510D4B49-BE7B-D943-888E-286ADE63261F}" dt="2022-06-22T16:51:36.928" v="1646" actId="164"/>
          <ac:spMkLst>
            <pc:docMk/>
            <pc:sldMk cId="1001154322" sldId="422"/>
            <ac:spMk id="11" creationId="{D4614463-3795-2CF1-192C-977A32357425}"/>
          </ac:spMkLst>
        </pc:spChg>
        <pc:spChg chg="add del mod">
          <ac:chgData name="Nandyal, Naren K" userId="99d3a949-2854-4c6e-96d0-b34bc3be222c" providerId="ADAL" clId="{510D4B49-BE7B-D943-888E-286ADE63261F}" dt="2022-06-22T16:41:15.749" v="1450"/>
          <ac:spMkLst>
            <pc:docMk/>
            <pc:sldMk cId="1001154322" sldId="422"/>
            <ac:spMk id="12" creationId="{11DD58FB-43AA-0AB7-96EF-3817B7964481}"/>
          </ac:spMkLst>
        </pc:spChg>
        <pc:spChg chg="add mod topLvl">
          <ac:chgData name="Nandyal, Naren K" userId="99d3a949-2854-4c6e-96d0-b34bc3be222c" providerId="ADAL" clId="{510D4B49-BE7B-D943-888E-286ADE63261F}" dt="2022-06-22T19:47:33.686" v="2518" actId="1076"/>
          <ac:spMkLst>
            <pc:docMk/>
            <pc:sldMk cId="1001154322" sldId="422"/>
            <ac:spMk id="13" creationId="{F363B708-C744-211F-45B5-852E1C61759D}"/>
          </ac:spMkLst>
        </pc:spChg>
        <pc:spChg chg="add del mod">
          <ac:chgData name="Nandyal, Naren K" userId="99d3a949-2854-4c6e-96d0-b34bc3be222c" providerId="ADAL" clId="{510D4B49-BE7B-D943-888E-286ADE63261F}" dt="2022-06-22T16:41:30.509" v="1458" actId="478"/>
          <ac:spMkLst>
            <pc:docMk/>
            <pc:sldMk cId="1001154322" sldId="422"/>
            <ac:spMk id="15" creationId="{96AFE0E1-517A-3763-0FFF-1EA3C6DA890C}"/>
          </ac:spMkLst>
        </pc:spChg>
        <pc:spChg chg="add del mod">
          <ac:chgData name="Nandyal, Naren K" userId="99d3a949-2854-4c6e-96d0-b34bc3be222c" providerId="ADAL" clId="{510D4B49-BE7B-D943-888E-286ADE63261F}" dt="2022-06-22T16:50:35.904" v="1639" actId="478"/>
          <ac:spMkLst>
            <pc:docMk/>
            <pc:sldMk cId="1001154322" sldId="422"/>
            <ac:spMk id="17" creationId="{35565FC6-BB34-3763-4686-C40CC6856A03}"/>
          </ac:spMkLst>
        </pc:spChg>
        <pc:spChg chg="add mod">
          <ac:chgData name="Nandyal, Naren K" userId="99d3a949-2854-4c6e-96d0-b34bc3be222c" providerId="ADAL" clId="{510D4B49-BE7B-D943-888E-286ADE63261F}" dt="2022-06-22T16:51:03.915" v="1642" actId="164"/>
          <ac:spMkLst>
            <pc:docMk/>
            <pc:sldMk cId="1001154322" sldId="422"/>
            <ac:spMk id="27" creationId="{5C245CB0-D862-E42E-58AD-3452D48497E7}"/>
          </ac:spMkLst>
        </pc:spChg>
        <pc:spChg chg="add del mod">
          <ac:chgData name="Nandyal, Naren K" userId="99d3a949-2854-4c6e-96d0-b34bc3be222c" providerId="ADAL" clId="{510D4B49-BE7B-D943-888E-286ADE63261F}" dt="2022-06-22T16:47:49.214" v="1547" actId="478"/>
          <ac:spMkLst>
            <pc:docMk/>
            <pc:sldMk cId="1001154322" sldId="422"/>
            <ac:spMk id="28" creationId="{A6D8C0AA-BEE7-C45B-3B5D-85F6052B2FF2}"/>
          </ac:spMkLst>
        </pc:spChg>
        <pc:spChg chg="add del mod">
          <ac:chgData name="Nandyal, Naren K" userId="99d3a949-2854-4c6e-96d0-b34bc3be222c" providerId="ADAL" clId="{510D4B49-BE7B-D943-888E-286ADE63261F}" dt="2022-06-22T16:46:00.431" v="1508"/>
          <ac:spMkLst>
            <pc:docMk/>
            <pc:sldMk cId="1001154322" sldId="422"/>
            <ac:spMk id="29" creationId="{BD158AEB-05FD-62CC-D0A5-8C7D4BC21591}"/>
          </ac:spMkLst>
        </pc:spChg>
        <pc:spChg chg="add mod">
          <ac:chgData name="Nandyal, Naren K" userId="99d3a949-2854-4c6e-96d0-b34bc3be222c" providerId="ADAL" clId="{510D4B49-BE7B-D943-888E-286ADE63261F}" dt="2022-06-22T16:51:03.915" v="1642" actId="164"/>
          <ac:spMkLst>
            <pc:docMk/>
            <pc:sldMk cId="1001154322" sldId="422"/>
            <ac:spMk id="30" creationId="{29DF1ACB-BB6A-FE79-7979-EC8337C021FD}"/>
          </ac:spMkLst>
        </pc:spChg>
        <pc:spChg chg="add del mod">
          <ac:chgData name="Nandyal, Naren K" userId="99d3a949-2854-4c6e-96d0-b34bc3be222c" providerId="ADAL" clId="{510D4B49-BE7B-D943-888E-286ADE63261F}" dt="2022-06-22T16:46:34.775" v="1520"/>
          <ac:spMkLst>
            <pc:docMk/>
            <pc:sldMk cId="1001154322" sldId="422"/>
            <ac:spMk id="31" creationId="{5471175A-D93D-6F37-8679-FDFEFB3E678E}"/>
          </ac:spMkLst>
        </pc:spChg>
        <pc:spChg chg="add mod">
          <ac:chgData name="Nandyal, Naren K" userId="99d3a949-2854-4c6e-96d0-b34bc3be222c" providerId="ADAL" clId="{510D4B49-BE7B-D943-888E-286ADE63261F}" dt="2022-06-22T16:51:03.915" v="1642" actId="164"/>
          <ac:spMkLst>
            <pc:docMk/>
            <pc:sldMk cId="1001154322" sldId="422"/>
            <ac:spMk id="32" creationId="{1F0D6286-771D-185C-2B99-3A9F77F6DF62}"/>
          </ac:spMkLst>
        </pc:spChg>
        <pc:spChg chg="add mod">
          <ac:chgData name="Nandyal, Naren K" userId="99d3a949-2854-4c6e-96d0-b34bc3be222c" providerId="ADAL" clId="{510D4B49-BE7B-D943-888E-286ADE63261F}" dt="2022-06-22T18:55:57.301" v="1871" actId="1076"/>
          <ac:spMkLst>
            <pc:docMk/>
            <pc:sldMk cId="1001154322" sldId="422"/>
            <ac:spMk id="33" creationId="{D7151FBA-FB28-15B1-4A9B-B063BC1B62D9}"/>
          </ac:spMkLst>
        </pc:spChg>
        <pc:spChg chg="add mod">
          <ac:chgData name="Nandyal, Naren K" userId="99d3a949-2854-4c6e-96d0-b34bc3be222c" providerId="ADAL" clId="{510D4B49-BE7B-D943-888E-286ADE63261F}" dt="2022-06-22T18:56:01.337" v="1872" actId="1076"/>
          <ac:spMkLst>
            <pc:docMk/>
            <pc:sldMk cId="1001154322" sldId="422"/>
            <ac:spMk id="34" creationId="{FAD75B0C-36EA-0E4B-4698-9C7999A19366}"/>
          </ac:spMkLst>
        </pc:spChg>
        <pc:spChg chg="add mod">
          <ac:chgData name="Nandyal, Naren K" userId="99d3a949-2854-4c6e-96d0-b34bc3be222c" providerId="ADAL" clId="{510D4B49-BE7B-D943-888E-286ADE63261F}" dt="2022-06-22T19:45:50.020" v="2515" actId="1076"/>
          <ac:spMkLst>
            <pc:docMk/>
            <pc:sldMk cId="1001154322" sldId="422"/>
            <ac:spMk id="35" creationId="{D8B6288F-AF05-3929-74EC-2BB685C55242}"/>
          </ac:spMkLst>
        </pc:spChg>
        <pc:spChg chg="add mod">
          <ac:chgData name="Nandyal, Naren K" userId="99d3a949-2854-4c6e-96d0-b34bc3be222c" providerId="ADAL" clId="{510D4B49-BE7B-D943-888E-286ADE63261F}" dt="2022-06-22T19:45:54.071" v="2516" actId="1076"/>
          <ac:spMkLst>
            <pc:docMk/>
            <pc:sldMk cId="1001154322" sldId="422"/>
            <ac:spMk id="36" creationId="{65826B2A-F058-5317-08A9-14358C1F5AFE}"/>
          </ac:spMkLst>
        </pc:spChg>
        <pc:grpChg chg="add del mod">
          <ac:chgData name="Nandyal, Naren K" userId="99d3a949-2854-4c6e-96d0-b34bc3be222c" providerId="ADAL" clId="{510D4B49-BE7B-D943-888E-286ADE63261F}" dt="2022-06-22T16:38:31.558" v="1410" actId="478"/>
          <ac:grpSpMkLst>
            <pc:docMk/>
            <pc:sldMk cId="1001154322" sldId="422"/>
            <ac:grpSpMk id="6" creationId="{0416CFAC-4E24-0AF8-7AF7-BAFDE6B69D1C}"/>
          </ac:grpSpMkLst>
        </pc:grpChg>
        <pc:grpChg chg="add del mod">
          <ac:chgData name="Nandyal, Naren K" userId="99d3a949-2854-4c6e-96d0-b34bc3be222c" providerId="ADAL" clId="{510D4B49-BE7B-D943-888E-286ADE63261F}" dt="2022-06-22T16:51:12.364" v="1644" actId="165"/>
          <ac:grpSpMkLst>
            <pc:docMk/>
            <pc:sldMk cId="1001154322" sldId="422"/>
            <ac:grpSpMk id="26" creationId="{1BC705A4-C9EB-1E5E-0407-26AE4C37BE66}"/>
          </ac:grpSpMkLst>
        </pc:grpChg>
        <pc:grpChg chg="add mod">
          <ac:chgData name="Nandyal, Naren K" userId="99d3a949-2854-4c6e-96d0-b34bc3be222c" providerId="ADAL" clId="{510D4B49-BE7B-D943-888E-286ADE63261F}" dt="2022-06-22T16:51:05.484" v="1643" actId="1076"/>
          <ac:grpSpMkLst>
            <pc:docMk/>
            <pc:sldMk cId="1001154322" sldId="422"/>
            <ac:grpSpMk id="37" creationId="{C5AE9DC3-B90B-012C-87A3-7E3B9749155A}"/>
          </ac:grpSpMkLst>
        </pc:grpChg>
        <pc:grpChg chg="add mod">
          <ac:chgData name="Nandyal, Naren K" userId="99d3a949-2854-4c6e-96d0-b34bc3be222c" providerId="ADAL" clId="{510D4B49-BE7B-D943-888E-286ADE63261F}" dt="2022-06-22T19:46:01.835" v="2517" actId="1076"/>
          <ac:grpSpMkLst>
            <pc:docMk/>
            <pc:sldMk cId="1001154322" sldId="422"/>
            <ac:grpSpMk id="38" creationId="{F4B156B6-6166-FAAA-9EEC-987B05FAA041}"/>
          </ac:grpSpMkLst>
        </pc:grpChg>
        <pc:picChg chg="del mod">
          <ac:chgData name="Nandyal, Naren K" userId="99d3a949-2854-4c6e-96d0-b34bc3be222c" providerId="ADAL" clId="{510D4B49-BE7B-D943-888E-286ADE63261F}" dt="2022-06-22T16:38:22.489" v="1406" actId="478"/>
          <ac:picMkLst>
            <pc:docMk/>
            <pc:sldMk cId="1001154322" sldId="422"/>
            <ac:picMk id="10" creationId="{DC7E4073-0F92-32E8-A27D-D2AF1C76F1BD}"/>
          </ac:picMkLst>
        </pc:picChg>
        <pc:picChg chg="add mod topLvl">
          <ac:chgData name="Nandyal, Naren K" userId="99d3a949-2854-4c6e-96d0-b34bc3be222c" providerId="ADAL" clId="{510D4B49-BE7B-D943-888E-286ADE63261F}" dt="2022-06-22T16:51:36.928" v="1646" actId="164"/>
          <ac:picMkLst>
            <pc:docMk/>
            <pc:sldMk cId="1001154322" sldId="422"/>
            <ac:picMk id="19" creationId="{A006FDE5-E43B-59D3-49A4-664F408A90D1}"/>
          </ac:picMkLst>
        </pc:picChg>
        <pc:picChg chg="add mod topLvl">
          <ac:chgData name="Nandyal, Naren K" userId="99d3a949-2854-4c6e-96d0-b34bc3be222c" providerId="ADAL" clId="{510D4B49-BE7B-D943-888E-286ADE63261F}" dt="2022-06-22T19:47:37.785" v="2519" actId="1076"/>
          <ac:picMkLst>
            <pc:docMk/>
            <pc:sldMk cId="1001154322" sldId="422"/>
            <ac:picMk id="21" creationId="{73BA064A-46FD-52BC-1D90-6830FA66AAEF}"/>
          </ac:picMkLst>
        </pc:picChg>
        <pc:picChg chg="add del mod">
          <ac:chgData name="Nandyal, Naren K" userId="99d3a949-2854-4c6e-96d0-b34bc3be222c" providerId="ADAL" clId="{510D4B49-BE7B-D943-888E-286ADE63261F}" dt="2022-06-22T16:44:31.154" v="1498" actId="478"/>
          <ac:picMkLst>
            <pc:docMk/>
            <pc:sldMk cId="1001154322" sldId="422"/>
            <ac:picMk id="23" creationId="{98F403DD-F074-A142-DD7A-3688B768D07C}"/>
          </ac:picMkLst>
        </pc:picChg>
        <pc:picChg chg="add mod topLvl">
          <ac:chgData name="Nandyal, Naren K" userId="99d3a949-2854-4c6e-96d0-b34bc3be222c" providerId="ADAL" clId="{510D4B49-BE7B-D943-888E-286ADE63261F}" dt="2022-06-22T16:51:36.928" v="1646" actId="164"/>
          <ac:picMkLst>
            <pc:docMk/>
            <pc:sldMk cId="1001154322" sldId="422"/>
            <ac:picMk id="25" creationId="{54C0144D-5513-32F4-3082-DD73C669ACF1}"/>
          </ac:picMkLst>
        </pc:picChg>
      </pc:sldChg>
      <pc:sldChg chg="modSp mod">
        <pc:chgData name="Nandyal, Naren K" userId="99d3a949-2854-4c6e-96d0-b34bc3be222c" providerId="ADAL" clId="{510D4B49-BE7B-D943-888E-286ADE63261F}" dt="2022-06-22T19:42:46.719" v="2514" actId="1076"/>
        <pc:sldMkLst>
          <pc:docMk/>
          <pc:sldMk cId="2820237232" sldId="424"/>
        </pc:sldMkLst>
        <pc:spChg chg="mod">
          <ac:chgData name="Nandyal, Naren K" userId="99d3a949-2854-4c6e-96d0-b34bc3be222c" providerId="ADAL" clId="{510D4B49-BE7B-D943-888E-286ADE63261F}" dt="2022-06-22T19:42:46.719" v="2514" actId="1076"/>
          <ac:spMkLst>
            <pc:docMk/>
            <pc:sldMk cId="2820237232" sldId="424"/>
            <ac:spMk id="2" creationId="{2A8CDA3E-8E8D-E101-030A-0CB360C3C8DF}"/>
          </ac:spMkLst>
        </pc:spChg>
      </pc:sldChg>
      <pc:sldChg chg="addSp delSp modSp add mod">
        <pc:chgData name="Nandyal, Naren K" userId="99d3a949-2854-4c6e-96d0-b34bc3be222c" providerId="ADAL" clId="{510D4B49-BE7B-D943-888E-286ADE63261F}" dt="2022-06-22T19:39:28.600" v="2464" actId="167"/>
        <pc:sldMkLst>
          <pc:docMk/>
          <pc:sldMk cId="1654228847" sldId="425"/>
        </pc:sldMkLst>
        <pc:spChg chg="del mod">
          <ac:chgData name="Nandyal, Naren K" userId="99d3a949-2854-4c6e-96d0-b34bc3be222c" providerId="ADAL" clId="{510D4B49-BE7B-D943-888E-286ADE63261F}" dt="2022-06-22T19:08:31.571" v="2328" actId="478"/>
          <ac:spMkLst>
            <pc:docMk/>
            <pc:sldMk cId="1654228847" sldId="425"/>
            <ac:spMk id="2" creationId="{3D84098D-F1B1-6D76-425E-32E4821C4333}"/>
          </ac:spMkLst>
        </pc:spChg>
        <pc:spChg chg="del mod">
          <ac:chgData name="Nandyal, Naren K" userId="99d3a949-2854-4c6e-96d0-b34bc3be222c" providerId="ADAL" clId="{510D4B49-BE7B-D943-888E-286ADE63261F}" dt="2022-06-22T19:07:32.968" v="2316" actId="478"/>
          <ac:spMkLst>
            <pc:docMk/>
            <pc:sldMk cId="1654228847" sldId="425"/>
            <ac:spMk id="5" creationId="{20F37555-E98A-194C-82EA-19DAA9A771B2}"/>
          </ac:spMkLst>
        </pc:spChg>
        <pc:spChg chg="del mod">
          <ac:chgData name="Nandyal, Naren K" userId="99d3a949-2854-4c6e-96d0-b34bc3be222c" providerId="ADAL" clId="{510D4B49-BE7B-D943-888E-286ADE63261F}" dt="2022-06-22T19:07:44.859" v="2325" actId="478"/>
          <ac:spMkLst>
            <pc:docMk/>
            <pc:sldMk cId="1654228847" sldId="425"/>
            <ac:spMk id="7" creationId="{661F1A81-B979-7648-ABEE-FB3C46B65CD6}"/>
          </ac:spMkLst>
        </pc:spChg>
        <pc:spChg chg="add del mod">
          <ac:chgData name="Nandyal, Naren K" userId="99d3a949-2854-4c6e-96d0-b34bc3be222c" providerId="ADAL" clId="{510D4B49-BE7B-D943-888E-286ADE63261F}" dt="2022-06-22T19:35:21.983" v="2455" actId="478"/>
          <ac:spMkLst>
            <pc:docMk/>
            <pc:sldMk cId="1654228847" sldId="425"/>
            <ac:spMk id="8" creationId="{C714F1E1-8F3A-C29C-E13A-2B9F28F5E220}"/>
          </ac:spMkLst>
        </pc:spChg>
        <pc:spChg chg="add mod">
          <ac:chgData name="Nandyal, Naren K" userId="99d3a949-2854-4c6e-96d0-b34bc3be222c" providerId="ADAL" clId="{510D4B49-BE7B-D943-888E-286ADE63261F}" dt="2022-06-22T19:32:42.850" v="2421" actId="164"/>
          <ac:spMkLst>
            <pc:docMk/>
            <pc:sldMk cId="1654228847" sldId="425"/>
            <ac:spMk id="9" creationId="{DEB72B50-B3BA-A3E3-7102-8891463F9917}"/>
          </ac:spMkLst>
        </pc:spChg>
        <pc:spChg chg="add mod">
          <ac:chgData name="Nandyal, Naren K" userId="99d3a949-2854-4c6e-96d0-b34bc3be222c" providerId="ADAL" clId="{510D4B49-BE7B-D943-888E-286ADE63261F}" dt="2022-06-22T19:32:42.850" v="2421" actId="164"/>
          <ac:spMkLst>
            <pc:docMk/>
            <pc:sldMk cId="1654228847" sldId="425"/>
            <ac:spMk id="10" creationId="{493F8F95-A220-6925-1139-A0F2B29075AE}"/>
          </ac:spMkLst>
        </pc:spChg>
        <pc:spChg chg="del mod">
          <ac:chgData name="Nandyal, Naren K" userId="99d3a949-2854-4c6e-96d0-b34bc3be222c" providerId="ADAL" clId="{510D4B49-BE7B-D943-888E-286ADE63261F}" dt="2022-06-22T19:07:40.531" v="2321" actId="478"/>
          <ac:spMkLst>
            <pc:docMk/>
            <pc:sldMk cId="1654228847" sldId="425"/>
            <ac:spMk id="11" creationId="{09B5CE46-4481-1A49-8ABD-DEECCB5BA2DD}"/>
          </ac:spMkLst>
        </pc:spChg>
        <pc:spChg chg="del">
          <ac:chgData name="Nandyal, Naren K" userId="99d3a949-2854-4c6e-96d0-b34bc3be222c" providerId="ADAL" clId="{510D4B49-BE7B-D943-888E-286ADE63261F}" dt="2022-06-22T19:07:42.893" v="2323" actId="478"/>
          <ac:spMkLst>
            <pc:docMk/>
            <pc:sldMk cId="1654228847" sldId="425"/>
            <ac:spMk id="12" creationId="{4F0D571E-F809-E049-8CEF-E91E027BB4E4}"/>
          </ac:spMkLst>
        </pc:spChg>
        <pc:spChg chg="add mod">
          <ac:chgData name="Nandyal, Naren K" userId="99d3a949-2854-4c6e-96d0-b34bc3be222c" providerId="ADAL" clId="{510D4B49-BE7B-D943-888E-286ADE63261F}" dt="2022-06-22T19:32:42.850" v="2421" actId="164"/>
          <ac:spMkLst>
            <pc:docMk/>
            <pc:sldMk cId="1654228847" sldId="425"/>
            <ac:spMk id="13" creationId="{4C9B0789-3A6E-BD69-CC1F-4F5FB29D6428}"/>
          </ac:spMkLst>
        </pc:spChg>
        <pc:spChg chg="add mod">
          <ac:chgData name="Nandyal, Naren K" userId="99d3a949-2854-4c6e-96d0-b34bc3be222c" providerId="ADAL" clId="{510D4B49-BE7B-D943-888E-286ADE63261F}" dt="2022-06-22T19:32:42.850" v="2421" actId="164"/>
          <ac:spMkLst>
            <pc:docMk/>
            <pc:sldMk cId="1654228847" sldId="425"/>
            <ac:spMk id="14" creationId="{FDA33D78-8C78-4157-C4E1-6248891B1766}"/>
          </ac:spMkLst>
        </pc:spChg>
        <pc:spChg chg="del mod">
          <ac:chgData name="Nandyal, Naren K" userId="99d3a949-2854-4c6e-96d0-b34bc3be222c" providerId="ADAL" clId="{510D4B49-BE7B-D943-888E-286ADE63261F}" dt="2022-06-22T19:07:38.262" v="2319" actId="478"/>
          <ac:spMkLst>
            <pc:docMk/>
            <pc:sldMk cId="1654228847" sldId="425"/>
            <ac:spMk id="15" creationId="{E9BBF226-6C8E-3F49-BDE5-E2CB4F985326}"/>
          </ac:spMkLst>
        </pc:spChg>
        <pc:spChg chg="del">
          <ac:chgData name="Nandyal, Naren K" userId="99d3a949-2854-4c6e-96d0-b34bc3be222c" providerId="ADAL" clId="{510D4B49-BE7B-D943-888E-286ADE63261F}" dt="2022-06-22T19:07:45.719" v="2326" actId="478"/>
          <ac:spMkLst>
            <pc:docMk/>
            <pc:sldMk cId="1654228847" sldId="425"/>
            <ac:spMk id="17" creationId="{7E8FB897-0B1E-354C-9589-E8906CC1B811}"/>
          </ac:spMkLst>
        </pc:spChg>
        <pc:spChg chg="add mod">
          <ac:chgData name="Nandyal, Naren K" userId="99d3a949-2854-4c6e-96d0-b34bc3be222c" providerId="ADAL" clId="{510D4B49-BE7B-D943-888E-286ADE63261F}" dt="2022-06-22T19:32:42.850" v="2421" actId="164"/>
          <ac:spMkLst>
            <pc:docMk/>
            <pc:sldMk cId="1654228847" sldId="425"/>
            <ac:spMk id="18" creationId="{CC6C0567-BD9D-8263-974A-5BBE855BA17A}"/>
          </ac:spMkLst>
        </pc:spChg>
        <pc:spChg chg="add mod">
          <ac:chgData name="Nandyal, Naren K" userId="99d3a949-2854-4c6e-96d0-b34bc3be222c" providerId="ADAL" clId="{510D4B49-BE7B-D943-888E-286ADE63261F}" dt="2022-06-22T19:34:15.952" v="2438" actId="1076"/>
          <ac:spMkLst>
            <pc:docMk/>
            <pc:sldMk cId="1654228847" sldId="425"/>
            <ac:spMk id="30" creationId="{A10B9A2E-AD66-82B9-A2D2-FF3E2182563D}"/>
          </ac:spMkLst>
        </pc:spChg>
        <pc:spChg chg="add mod">
          <ac:chgData name="Nandyal, Naren K" userId="99d3a949-2854-4c6e-96d0-b34bc3be222c" providerId="ADAL" clId="{510D4B49-BE7B-D943-888E-286ADE63261F}" dt="2022-06-22T19:34:27.368" v="2442" actId="1076"/>
          <ac:spMkLst>
            <pc:docMk/>
            <pc:sldMk cId="1654228847" sldId="425"/>
            <ac:spMk id="31" creationId="{891B7C31-1914-06A2-2516-48FB58FD6092}"/>
          </ac:spMkLst>
        </pc:spChg>
        <pc:spChg chg="add del mod">
          <ac:chgData name="Nandyal, Naren K" userId="99d3a949-2854-4c6e-96d0-b34bc3be222c" providerId="ADAL" clId="{510D4B49-BE7B-D943-888E-286ADE63261F}" dt="2022-06-22T19:34:34.155" v="2447" actId="478"/>
          <ac:spMkLst>
            <pc:docMk/>
            <pc:sldMk cId="1654228847" sldId="425"/>
            <ac:spMk id="32" creationId="{CC9258C3-92ED-E7B4-F0E9-35B9C94D9698}"/>
          </ac:spMkLst>
        </pc:spChg>
        <pc:spChg chg="add mod">
          <ac:chgData name="Nandyal, Naren K" userId="99d3a949-2854-4c6e-96d0-b34bc3be222c" providerId="ADAL" clId="{510D4B49-BE7B-D943-888E-286ADE63261F}" dt="2022-06-22T19:34:40.602" v="2450" actId="1076"/>
          <ac:spMkLst>
            <pc:docMk/>
            <pc:sldMk cId="1654228847" sldId="425"/>
            <ac:spMk id="33" creationId="{CB3F9EAB-BBC6-BC88-EC88-2ADAABD65081}"/>
          </ac:spMkLst>
        </pc:spChg>
        <pc:spChg chg="add mod">
          <ac:chgData name="Nandyal, Naren K" userId="99d3a949-2854-4c6e-96d0-b34bc3be222c" providerId="ADAL" clId="{510D4B49-BE7B-D943-888E-286ADE63261F}" dt="2022-06-22T19:35:00.005" v="2453" actId="1076"/>
          <ac:spMkLst>
            <pc:docMk/>
            <pc:sldMk cId="1654228847" sldId="425"/>
            <ac:spMk id="34" creationId="{E8A6458F-484E-3922-BEFC-9132EB424CC5}"/>
          </ac:spMkLst>
        </pc:spChg>
        <pc:spChg chg="add mod">
          <ac:chgData name="Nandyal, Naren K" userId="99d3a949-2854-4c6e-96d0-b34bc3be222c" providerId="ADAL" clId="{510D4B49-BE7B-D943-888E-286ADE63261F}" dt="2022-06-22T19:39:18.802" v="2461" actId="1076"/>
          <ac:spMkLst>
            <pc:docMk/>
            <pc:sldMk cId="1654228847" sldId="425"/>
            <ac:spMk id="35" creationId="{FE422D7F-A17E-1206-A8C6-0D77D22CCC98}"/>
          </ac:spMkLst>
        </pc:spChg>
        <pc:spChg chg="add mod">
          <ac:chgData name="Nandyal, Naren K" userId="99d3a949-2854-4c6e-96d0-b34bc3be222c" providerId="ADAL" clId="{510D4B49-BE7B-D943-888E-286ADE63261F}" dt="2022-06-22T19:39:28.600" v="2464" actId="167"/>
          <ac:spMkLst>
            <pc:docMk/>
            <pc:sldMk cId="1654228847" sldId="425"/>
            <ac:spMk id="36" creationId="{9B187EC4-AF1B-BC4F-CDCA-CA51FD906C8A}"/>
          </ac:spMkLst>
        </pc:spChg>
        <pc:grpChg chg="add mod">
          <ac:chgData name="Nandyal, Naren K" userId="99d3a949-2854-4c6e-96d0-b34bc3be222c" providerId="ADAL" clId="{510D4B49-BE7B-D943-888E-286ADE63261F}" dt="2022-06-22T19:35:18.802" v="2454" actId="1076"/>
          <ac:grpSpMkLst>
            <pc:docMk/>
            <pc:sldMk cId="1654228847" sldId="425"/>
            <ac:grpSpMk id="19" creationId="{A1137B98-8083-D22A-1B67-DB60093E9F2A}"/>
          </ac:grpSpMkLst>
        </pc:grpChg>
        <pc:picChg chg="del">
          <ac:chgData name="Nandyal, Naren K" userId="99d3a949-2854-4c6e-96d0-b34bc3be222c" providerId="ADAL" clId="{510D4B49-BE7B-D943-888E-286ADE63261F}" dt="2022-06-22T19:07:25.945" v="2313" actId="478"/>
          <ac:picMkLst>
            <pc:docMk/>
            <pc:sldMk cId="1654228847" sldId="425"/>
            <ac:picMk id="6" creationId="{4BC95914-A5B7-5A48-841F-1F2D7919C50D}"/>
          </ac:picMkLst>
        </pc:picChg>
        <pc:picChg chg="add mod">
          <ac:chgData name="Nandyal, Naren K" userId="99d3a949-2854-4c6e-96d0-b34bc3be222c" providerId="ADAL" clId="{510D4B49-BE7B-D943-888E-286ADE63261F}" dt="2022-06-22T19:33:00.470" v="2425" actId="1076"/>
          <ac:picMkLst>
            <pc:docMk/>
            <pc:sldMk cId="1654228847" sldId="425"/>
            <ac:picMk id="27" creationId="{A74D5B62-C947-33E3-7227-AFD6EFC1C3D4}"/>
          </ac:picMkLst>
        </pc:picChg>
        <pc:picChg chg="add mod">
          <ac:chgData name="Nandyal, Naren K" userId="99d3a949-2854-4c6e-96d0-b34bc3be222c" providerId="ADAL" clId="{510D4B49-BE7B-D943-888E-286ADE63261F}" dt="2022-06-22T19:33:22.701" v="2434" actId="1076"/>
          <ac:picMkLst>
            <pc:docMk/>
            <pc:sldMk cId="1654228847" sldId="425"/>
            <ac:picMk id="28" creationId="{BA89C545-4313-1F39-8747-01EC5264E378}"/>
          </ac:picMkLst>
        </pc:picChg>
        <pc:picChg chg="add mod">
          <ac:chgData name="Nandyal, Naren K" userId="99d3a949-2854-4c6e-96d0-b34bc3be222c" providerId="ADAL" clId="{510D4B49-BE7B-D943-888E-286ADE63261F}" dt="2022-06-22T19:34:41.868" v="2451" actId="1076"/>
          <ac:picMkLst>
            <pc:docMk/>
            <pc:sldMk cId="1654228847" sldId="425"/>
            <ac:picMk id="29" creationId="{406199B5-2BDA-97EB-9E43-F50EFFEFA59C}"/>
          </ac:picMkLst>
        </pc:picChg>
        <pc:picChg chg="del">
          <ac:chgData name="Nandyal, Naren K" userId="99d3a949-2854-4c6e-96d0-b34bc3be222c" providerId="ADAL" clId="{510D4B49-BE7B-D943-888E-286ADE63261F}" dt="2022-06-22T19:07:46.514" v="2327" actId="478"/>
          <ac:picMkLst>
            <pc:docMk/>
            <pc:sldMk cId="1654228847" sldId="425"/>
            <ac:picMk id="1026" creationId="{29382580-9E9F-464A-A942-895E7C0EAF87}"/>
          </ac:picMkLst>
        </pc:picChg>
        <pc:picChg chg="del">
          <ac:chgData name="Nandyal, Naren K" userId="99d3a949-2854-4c6e-96d0-b34bc3be222c" providerId="ADAL" clId="{510D4B49-BE7B-D943-888E-286ADE63261F}" dt="2022-06-22T19:07:41.596" v="2322" actId="478"/>
          <ac:picMkLst>
            <pc:docMk/>
            <pc:sldMk cId="1654228847" sldId="425"/>
            <ac:picMk id="1030" creationId="{73C5E3F9-885D-CB43-AF0C-A5F53C7CE599}"/>
          </ac:picMkLst>
        </pc:picChg>
        <pc:cxnChg chg="add del mod">
          <ac:chgData name="Nandyal, Naren K" userId="99d3a949-2854-4c6e-96d0-b34bc3be222c" providerId="ADAL" clId="{510D4B49-BE7B-D943-888E-286ADE63261F}" dt="2022-06-22T19:14:05.836" v="2389" actId="478"/>
          <ac:cxnSpMkLst>
            <pc:docMk/>
            <pc:sldMk cId="1654228847" sldId="425"/>
            <ac:cxnSpMk id="16" creationId="{E33C0D13-38B8-7C95-E5AC-9AEED7CD9E72}"/>
          </ac:cxnSpMkLst>
        </pc:cxnChg>
        <pc:cxnChg chg="add mod">
          <ac:chgData name="Nandyal, Naren K" userId="99d3a949-2854-4c6e-96d0-b34bc3be222c" providerId="ADAL" clId="{510D4B49-BE7B-D943-888E-286ADE63261F}" dt="2022-06-22T19:32:42.850" v="2421" actId="164"/>
          <ac:cxnSpMkLst>
            <pc:docMk/>
            <pc:sldMk cId="1654228847" sldId="425"/>
            <ac:cxnSpMk id="21" creationId="{C50C19CA-94FA-05CC-9175-FD71A66D708A}"/>
          </ac:cxnSpMkLst>
        </pc:cxnChg>
        <pc:cxnChg chg="add mod">
          <ac:chgData name="Nandyal, Naren K" userId="99d3a949-2854-4c6e-96d0-b34bc3be222c" providerId="ADAL" clId="{510D4B49-BE7B-D943-888E-286ADE63261F}" dt="2022-06-22T19:32:42.850" v="2421" actId="164"/>
          <ac:cxnSpMkLst>
            <pc:docMk/>
            <pc:sldMk cId="1654228847" sldId="425"/>
            <ac:cxnSpMk id="22" creationId="{575BC8D2-951A-D79B-4931-8912F1A9315F}"/>
          </ac:cxnSpMkLst>
        </pc:cxnChg>
        <pc:cxnChg chg="add mod">
          <ac:chgData name="Nandyal, Naren K" userId="99d3a949-2854-4c6e-96d0-b34bc3be222c" providerId="ADAL" clId="{510D4B49-BE7B-D943-888E-286ADE63261F}" dt="2022-06-22T19:32:42.850" v="2421" actId="164"/>
          <ac:cxnSpMkLst>
            <pc:docMk/>
            <pc:sldMk cId="1654228847" sldId="425"/>
            <ac:cxnSpMk id="23" creationId="{482425F3-FBA6-11FD-DCE2-02AA99099E6E}"/>
          </ac:cxnSpMkLst>
        </pc:cxnChg>
        <pc:cxnChg chg="add mod">
          <ac:chgData name="Nandyal, Naren K" userId="99d3a949-2854-4c6e-96d0-b34bc3be222c" providerId="ADAL" clId="{510D4B49-BE7B-D943-888E-286ADE63261F}" dt="2022-06-22T19:32:42.850" v="2421" actId="164"/>
          <ac:cxnSpMkLst>
            <pc:docMk/>
            <pc:sldMk cId="1654228847" sldId="425"/>
            <ac:cxnSpMk id="24" creationId="{AFDD50FA-FCCF-16EC-0F9C-035CE71B8574}"/>
          </ac:cxnSpMkLst>
        </pc:cxnChg>
        <pc:cxnChg chg="add mod">
          <ac:chgData name="Nandyal, Naren K" userId="99d3a949-2854-4c6e-96d0-b34bc3be222c" providerId="ADAL" clId="{510D4B49-BE7B-D943-888E-286ADE63261F}" dt="2022-06-22T19:32:42.850" v="2421" actId="164"/>
          <ac:cxnSpMkLst>
            <pc:docMk/>
            <pc:sldMk cId="1654228847" sldId="425"/>
            <ac:cxnSpMk id="25" creationId="{17D53498-6A5C-A9B0-A7EE-316237464272}"/>
          </ac:cxnSpMkLst>
        </pc:cxnChg>
      </pc:sldChg>
    </pc:docChg>
  </pc:docChgLst>
  <pc:docChgLst>
    <pc:chgData name="Hawken, Kristen" userId="S::kristen.hawken@optum.com::c0d177aa-bd01-4b6c-a455-95c230b6a86b" providerId="AD" clId="Web-{86552F43-1E9B-65C3-64BD-9886F8C131E4}"/>
    <pc:docChg chg="addSld modSld sldOrd">
      <pc:chgData name="Hawken, Kristen" userId="S::kristen.hawken@optum.com::c0d177aa-bd01-4b6c-a455-95c230b6a86b" providerId="AD" clId="Web-{86552F43-1E9B-65C3-64BD-9886F8C131E4}" dt="2022-06-22T18:55:12.870" v="777"/>
      <pc:docMkLst>
        <pc:docMk/>
      </pc:docMkLst>
      <pc:sldChg chg="addSp delSp modSp">
        <pc:chgData name="Hawken, Kristen" userId="S::kristen.hawken@optum.com::c0d177aa-bd01-4b6c-a455-95c230b6a86b" providerId="AD" clId="Web-{86552F43-1E9B-65C3-64BD-9886F8C131E4}" dt="2022-06-22T18:46:43.904" v="563" actId="1076"/>
        <pc:sldMkLst>
          <pc:docMk/>
          <pc:sldMk cId="2552973221" sldId="394"/>
        </pc:sldMkLst>
        <pc:picChg chg="del">
          <ac:chgData name="Hawken, Kristen" userId="S::kristen.hawken@optum.com::c0d177aa-bd01-4b6c-a455-95c230b6a86b" providerId="AD" clId="Web-{86552F43-1E9B-65C3-64BD-9886F8C131E4}" dt="2022-06-22T18:45:41.513" v="553"/>
          <ac:picMkLst>
            <pc:docMk/>
            <pc:sldMk cId="2552973221" sldId="394"/>
            <ac:picMk id="11" creationId="{944A21B2-2C45-9C66-6BCD-99D95254EDF0}"/>
          </ac:picMkLst>
        </pc:picChg>
        <pc:picChg chg="add mod modCrop">
          <ac:chgData name="Hawken, Kristen" userId="S::kristen.hawken@optum.com::c0d177aa-bd01-4b6c-a455-95c230b6a86b" providerId="AD" clId="Web-{86552F43-1E9B-65C3-64BD-9886F8C131E4}" dt="2022-06-22T18:46:43.904" v="563" actId="1076"/>
          <ac:picMkLst>
            <pc:docMk/>
            <pc:sldMk cId="2552973221" sldId="394"/>
            <ac:picMk id="12" creationId="{43D3CAD2-46E9-5126-B162-BF0032B7E816}"/>
          </ac:picMkLst>
        </pc:picChg>
      </pc:sldChg>
      <pc:sldChg chg="modSp modNotes">
        <pc:chgData name="Hawken, Kristen" userId="S::kristen.hawken@optum.com::c0d177aa-bd01-4b6c-a455-95c230b6a86b" providerId="AD" clId="Web-{86552F43-1E9B-65C3-64BD-9886F8C131E4}" dt="2022-06-22T18:55:12.870" v="777"/>
        <pc:sldMkLst>
          <pc:docMk/>
          <pc:sldMk cId="2849370285" sldId="420"/>
        </pc:sldMkLst>
        <pc:spChg chg="mod">
          <ac:chgData name="Hawken, Kristen" userId="S::kristen.hawken@optum.com::c0d177aa-bd01-4b6c-a455-95c230b6a86b" providerId="AD" clId="Web-{86552F43-1E9B-65C3-64BD-9886F8C131E4}" dt="2022-06-22T18:40:55.265" v="542" actId="1076"/>
          <ac:spMkLst>
            <pc:docMk/>
            <pc:sldMk cId="2849370285" sldId="420"/>
            <ac:spMk id="2" creationId="{3D84098D-F1B1-6D76-425E-32E4821C4333}"/>
          </ac:spMkLst>
        </pc:spChg>
        <pc:spChg chg="mod">
          <ac:chgData name="Hawken, Kristen" userId="S::kristen.hawken@optum.com::c0d177aa-bd01-4b6c-a455-95c230b6a86b" providerId="AD" clId="Web-{86552F43-1E9B-65C3-64BD-9886F8C131E4}" dt="2022-06-22T18:40:50.718" v="541" actId="20577"/>
          <ac:spMkLst>
            <pc:docMk/>
            <pc:sldMk cId="2849370285" sldId="420"/>
            <ac:spMk id="3" creationId="{F4A9D49F-C326-1C00-66D0-7E544486EFB1}"/>
          </ac:spMkLst>
        </pc:spChg>
      </pc:sldChg>
      <pc:sldChg chg="addSp modSp modNotes">
        <pc:chgData name="Hawken, Kristen" userId="S::kristen.hawken@optum.com::c0d177aa-bd01-4b6c-a455-95c230b6a86b" providerId="AD" clId="Web-{86552F43-1E9B-65C3-64BD-9886F8C131E4}" dt="2022-06-22T18:54:17.229" v="775"/>
        <pc:sldMkLst>
          <pc:docMk/>
          <pc:sldMk cId="1001154322" sldId="422"/>
        </pc:sldMkLst>
        <pc:spChg chg="add">
          <ac:chgData name="Hawken, Kristen" userId="S::kristen.hawken@optum.com::c0d177aa-bd01-4b6c-a455-95c230b6a86b" providerId="AD" clId="Web-{86552F43-1E9B-65C3-64BD-9886F8C131E4}" dt="2022-06-22T17:21:48.884" v="195"/>
          <ac:spMkLst>
            <pc:docMk/>
            <pc:sldMk cId="1001154322" sldId="422"/>
            <ac:spMk id="2" creationId="{994B5F36-8C9F-7D23-ABFC-32BA3611ED94}"/>
          </ac:spMkLst>
        </pc:spChg>
        <pc:spChg chg="mod">
          <ac:chgData name="Hawken, Kristen" userId="S::kristen.hawken@optum.com::c0d177aa-bd01-4b6c-a455-95c230b6a86b" providerId="AD" clId="Web-{86552F43-1E9B-65C3-64BD-9886F8C131E4}" dt="2022-06-22T18:47:45.872" v="589" actId="20577"/>
          <ac:spMkLst>
            <pc:docMk/>
            <pc:sldMk cId="1001154322" sldId="422"/>
            <ac:spMk id="11" creationId="{D4614463-3795-2CF1-192C-977A32357425}"/>
          </ac:spMkLst>
        </pc:spChg>
        <pc:spChg chg="mod">
          <ac:chgData name="Hawken, Kristen" userId="S::kristen.hawken@optum.com::c0d177aa-bd01-4b6c-a455-95c230b6a86b" providerId="AD" clId="Web-{86552F43-1E9B-65C3-64BD-9886F8C131E4}" dt="2022-06-22T18:47:26.419" v="565" actId="20577"/>
          <ac:spMkLst>
            <pc:docMk/>
            <pc:sldMk cId="1001154322" sldId="422"/>
            <ac:spMk id="13" creationId="{F363B708-C744-211F-45B5-852E1C61759D}"/>
          </ac:spMkLst>
        </pc:spChg>
      </pc:sldChg>
      <pc:sldChg chg="delSp modSp new ord">
        <pc:chgData name="Hawken, Kristen" userId="S::kristen.hawken@optum.com::c0d177aa-bd01-4b6c-a455-95c230b6a86b" providerId="AD" clId="Web-{86552F43-1E9B-65C3-64BD-9886F8C131E4}" dt="2022-06-22T17:14:06.705" v="63" actId="20577"/>
        <pc:sldMkLst>
          <pc:docMk/>
          <pc:sldMk cId="179744889" sldId="423"/>
        </pc:sldMkLst>
        <pc:spChg chg="del">
          <ac:chgData name="Hawken, Kristen" userId="S::kristen.hawken@optum.com::c0d177aa-bd01-4b6c-a455-95c230b6a86b" providerId="AD" clId="Web-{86552F43-1E9B-65C3-64BD-9886F8C131E4}" dt="2022-06-22T17:13:25.643" v="5"/>
          <ac:spMkLst>
            <pc:docMk/>
            <pc:sldMk cId="179744889" sldId="423"/>
            <ac:spMk id="2" creationId="{C48E9290-1030-2632-24BD-3139C846EC33}"/>
          </ac:spMkLst>
        </pc:spChg>
        <pc:spChg chg="mod">
          <ac:chgData name="Hawken, Kristen" userId="S::kristen.hawken@optum.com::c0d177aa-bd01-4b6c-a455-95c230b6a86b" providerId="AD" clId="Web-{86552F43-1E9B-65C3-64BD-9886F8C131E4}" dt="2022-06-22T17:14:06.705" v="63" actId="20577"/>
          <ac:spMkLst>
            <pc:docMk/>
            <pc:sldMk cId="179744889" sldId="423"/>
            <ac:spMk id="3" creationId="{946850A6-13BE-1C90-E088-CB203EEFFF00}"/>
          </ac:spMkLst>
        </pc:spChg>
      </pc:sldChg>
      <pc:sldChg chg="modSp new ord">
        <pc:chgData name="Hawken, Kristen" userId="S::kristen.hawken@optum.com::c0d177aa-bd01-4b6c-a455-95c230b6a86b" providerId="AD" clId="Web-{86552F43-1E9B-65C3-64BD-9886F8C131E4}" dt="2022-06-22T18:41:07.671" v="552" actId="14100"/>
        <pc:sldMkLst>
          <pc:docMk/>
          <pc:sldMk cId="2820237232" sldId="424"/>
        </pc:sldMkLst>
        <pc:spChg chg="mod">
          <ac:chgData name="Hawken, Kristen" userId="S::kristen.hawken@optum.com::c0d177aa-bd01-4b6c-a455-95c230b6a86b" providerId="AD" clId="Web-{86552F43-1E9B-65C3-64BD-9886F8C131E4}" dt="2022-06-22T18:41:07.671" v="552" actId="14100"/>
          <ac:spMkLst>
            <pc:docMk/>
            <pc:sldMk cId="2820237232" sldId="424"/>
            <ac:spMk id="2" creationId="{2A8CDA3E-8E8D-E101-030A-0CB360C3C8DF}"/>
          </ac:spMkLst>
        </pc:spChg>
        <pc:spChg chg="mod">
          <ac:chgData name="Hawken, Kristen" userId="S::kristen.hawken@optum.com::c0d177aa-bd01-4b6c-a455-95c230b6a86b" providerId="AD" clId="Web-{86552F43-1E9B-65C3-64BD-9886F8C131E4}" dt="2022-06-22T18:41:02.984" v="551" actId="20577"/>
          <ac:spMkLst>
            <pc:docMk/>
            <pc:sldMk cId="2820237232" sldId="424"/>
            <ac:spMk id="3" creationId="{2BCE6E06-C130-3CB7-2D55-468AD086E86C}"/>
          </ac:spMkLst>
        </pc:spChg>
      </pc:sldChg>
    </pc:docChg>
  </pc:docChgLst>
  <pc:docChgLst>
    <pc:chgData name="Hawken, Kristen" userId="S::kristen.hawken@optum.com::c0d177aa-bd01-4b6c-a455-95c230b6a86b" providerId="AD" clId="Web-{32EBA292-ED88-4A3E-8F5A-5EF4933BC30A}"/>
    <pc:docChg chg="modSld">
      <pc:chgData name="Hawken, Kristen" userId="S::kristen.hawken@optum.com::c0d177aa-bd01-4b6c-a455-95c230b6a86b" providerId="AD" clId="Web-{32EBA292-ED88-4A3E-8F5A-5EF4933BC30A}" dt="2022-06-21T17:44:17.983" v="894"/>
      <pc:docMkLst>
        <pc:docMk/>
      </pc:docMkLst>
      <pc:sldChg chg="modNotes">
        <pc:chgData name="Hawken, Kristen" userId="S::kristen.hawken@optum.com::c0d177aa-bd01-4b6c-a455-95c230b6a86b" providerId="AD" clId="Web-{32EBA292-ED88-4A3E-8F5A-5EF4933BC30A}" dt="2022-06-21T17:07:14.514" v="66"/>
        <pc:sldMkLst>
          <pc:docMk/>
          <pc:sldMk cId="2552973221" sldId="394"/>
        </pc:sldMkLst>
      </pc:sldChg>
      <pc:sldChg chg="modNotes">
        <pc:chgData name="Hawken, Kristen" userId="S::kristen.hawken@optum.com::c0d177aa-bd01-4b6c-a455-95c230b6a86b" providerId="AD" clId="Web-{32EBA292-ED88-4A3E-8F5A-5EF4933BC30A}" dt="2022-06-21T17:07:02.545" v="61"/>
        <pc:sldMkLst>
          <pc:docMk/>
          <pc:sldMk cId="2862213760" sldId="395"/>
        </pc:sldMkLst>
      </pc:sldChg>
      <pc:sldChg chg="addSp delSp modSp">
        <pc:chgData name="Hawken, Kristen" userId="S::kristen.hawken@optum.com::c0d177aa-bd01-4b6c-a455-95c230b6a86b" providerId="AD" clId="Web-{32EBA292-ED88-4A3E-8F5A-5EF4933BC30A}" dt="2022-06-21T16:35:08.003" v="19"/>
        <pc:sldMkLst>
          <pc:docMk/>
          <pc:sldMk cId="4244539406" sldId="414"/>
        </pc:sldMkLst>
        <pc:picChg chg="del">
          <ac:chgData name="Hawken, Kristen" userId="S::kristen.hawken@optum.com::c0d177aa-bd01-4b6c-a455-95c230b6a86b" providerId="AD" clId="Web-{32EBA292-ED88-4A3E-8F5A-5EF4933BC30A}" dt="2022-06-21T16:31:28.895" v="0"/>
          <ac:picMkLst>
            <pc:docMk/>
            <pc:sldMk cId="4244539406" sldId="414"/>
            <ac:picMk id="4" creationId="{734D563E-68F0-561E-0BD6-58B598FCAE4A}"/>
          </ac:picMkLst>
        </pc:picChg>
        <pc:picChg chg="add mod modCrop">
          <ac:chgData name="Hawken, Kristen" userId="S::kristen.hawken@optum.com::c0d177aa-bd01-4b6c-a455-95c230b6a86b" providerId="AD" clId="Web-{32EBA292-ED88-4A3E-8F5A-5EF4933BC30A}" dt="2022-06-21T16:35:08.003" v="19"/>
          <ac:picMkLst>
            <pc:docMk/>
            <pc:sldMk cId="4244539406" sldId="414"/>
            <ac:picMk id="5" creationId="{20E3A91C-0AFD-4D91-0D4F-35886A02DC54}"/>
          </ac:picMkLst>
        </pc:picChg>
      </pc:sldChg>
      <pc:sldChg chg="modNotes">
        <pc:chgData name="Hawken, Kristen" userId="S::kristen.hawken@optum.com::c0d177aa-bd01-4b6c-a455-95c230b6a86b" providerId="AD" clId="Web-{32EBA292-ED88-4A3E-8F5A-5EF4933BC30A}" dt="2022-06-21T17:11:33.654" v="93"/>
        <pc:sldMkLst>
          <pc:docMk/>
          <pc:sldMk cId="3195215905" sldId="415"/>
        </pc:sldMkLst>
      </pc:sldChg>
      <pc:sldChg chg="modNotes">
        <pc:chgData name="Hawken, Kristen" userId="S::kristen.hawken@optum.com::c0d177aa-bd01-4b6c-a455-95c230b6a86b" providerId="AD" clId="Web-{32EBA292-ED88-4A3E-8F5A-5EF4933BC30A}" dt="2022-06-21T17:06:39.201" v="48"/>
        <pc:sldMkLst>
          <pc:docMk/>
          <pc:sldMk cId="2854156988" sldId="416"/>
        </pc:sldMkLst>
      </pc:sldChg>
      <pc:sldChg chg="modNotes">
        <pc:chgData name="Hawken, Kristen" userId="S::kristen.hawken@optum.com::c0d177aa-bd01-4b6c-a455-95c230b6a86b" providerId="AD" clId="Web-{32EBA292-ED88-4A3E-8F5A-5EF4933BC30A}" dt="2022-06-21T17:43:48.358" v="778"/>
        <pc:sldMkLst>
          <pc:docMk/>
          <pc:sldMk cId="3528774516" sldId="417"/>
        </pc:sldMkLst>
      </pc:sldChg>
      <pc:sldChg chg="addSp modSp modNotes">
        <pc:chgData name="Hawken, Kristen" userId="S::kristen.hawken@optum.com::c0d177aa-bd01-4b6c-a455-95c230b6a86b" providerId="AD" clId="Web-{32EBA292-ED88-4A3E-8F5A-5EF4933BC30A}" dt="2022-06-21T17:06:30.967" v="41"/>
        <pc:sldMkLst>
          <pc:docMk/>
          <pc:sldMk cId="3341008868" sldId="418"/>
        </pc:sldMkLst>
        <pc:spChg chg="add">
          <ac:chgData name="Hawken, Kristen" userId="S::kristen.hawken@optum.com::c0d177aa-bd01-4b6c-a455-95c230b6a86b" providerId="AD" clId="Web-{32EBA292-ED88-4A3E-8F5A-5EF4933BC30A}" dt="2022-06-21T17:05:47.045" v="20"/>
          <ac:spMkLst>
            <pc:docMk/>
            <pc:sldMk cId="3341008868" sldId="418"/>
            <ac:spMk id="4" creationId="{9770AC38-EC5D-7D8B-4BB8-2C367D6CD93C}"/>
          </ac:spMkLst>
        </pc:spChg>
        <pc:spChg chg="add mod">
          <ac:chgData name="Hawken, Kristen" userId="S::kristen.hawken@optum.com::c0d177aa-bd01-4b6c-a455-95c230b6a86b" providerId="AD" clId="Web-{32EBA292-ED88-4A3E-8F5A-5EF4933BC30A}" dt="2022-06-21T17:06:02.920" v="34" actId="20577"/>
          <ac:spMkLst>
            <pc:docMk/>
            <pc:sldMk cId="3341008868" sldId="418"/>
            <ac:spMk id="5" creationId="{5C232827-4E6B-CC21-48D6-1951AC5D1F03}"/>
          </ac:spMkLst>
        </pc:spChg>
      </pc:sldChg>
      <pc:sldChg chg="modNotes">
        <pc:chgData name="Hawken, Kristen" userId="S::kristen.hawken@optum.com::c0d177aa-bd01-4b6c-a455-95c230b6a86b" providerId="AD" clId="Web-{32EBA292-ED88-4A3E-8F5A-5EF4933BC30A}" dt="2022-06-21T17:07:22.857" v="80"/>
        <pc:sldMkLst>
          <pc:docMk/>
          <pc:sldMk cId="1148756818" sldId="419"/>
        </pc:sldMkLst>
      </pc:sldChg>
      <pc:sldChg chg="modNotes">
        <pc:chgData name="Hawken, Kristen" userId="S::kristen.hawken@optum.com::c0d177aa-bd01-4b6c-a455-95c230b6a86b" providerId="AD" clId="Web-{32EBA292-ED88-4A3E-8F5A-5EF4933BC30A}" dt="2022-06-21T17:44:17.983" v="894"/>
        <pc:sldMkLst>
          <pc:docMk/>
          <pc:sldMk cId="2849370285" sldId="420"/>
        </pc:sldMkLst>
      </pc:sldChg>
    </pc:docChg>
  </pc:docChgLst>
  <pc:docChgLst>
    <pc:chgData name="Nandyal, Naren K" userId="S::naren.nandyal@optum.com::99d3a949-2854-4c6e-96d0-b34bc3be222c" providerId="AD" clId="Web-{FAEA251A-3704-4B74-B284-F906155F3FF9}"/>
    <pc:docChg chg="modSld">
      <pc:chgData name="Nandyal, Naren K" userId="S::naren.nandyal@optum.com::99d3a949-2854-4c6e-96d0-b34bc3be222c" providerId="AD" clId="Web-{FAEA251A-3704-4B74-B284-F906155F3FF9}" dt="2022-06-20T20:22:45.951" v="641"/>
      <pc:docMkLst>
        <pc:docMk/>
      </pc:docMkLst>
      <pc:sldChg chg="modSp modNotes">
        <pc:chgData name="Nandyal, Naren K" userId="S::naren.nandyal@optum.com::99d3a949-2854-4c6e-96d0-b34bc3be222c" providerId="AD" clId="Web-{FAEA251A-3704-4B74-B284-F906155F3FF9}" dt="2022-06-20T20:22:45.951" v="641"/>
        <pc:sldMkLst>
          <pc:docMk/>
          <pc:sldMk cId="2854156988" sldId="416"/>
        </pc:sldMkLst>
        <pc:spChg chg="mod">
          <ac:chgData name="Nandyal, Naren K" userId="S::naren.nandyal@optum.com::99d3a949-2854-4c6e-96d0-b34bc3be222c" providerId="AD" clId="Web-{FAEA251A-3704-4B74-B284-F906155F3FF9}" dt="2022-06-20T20:20:04.183" v="624" actId="1076"/>
          <ac:spMkLst>
            <pc:docMk/>
            <pc:sldMk cId="2854156988" sldId="416"/>
            <ac:spMk id="2" creationId="{3D84098D-F1B1-6D76-425E-32E4821C4333}"/>
          </ac:spMkLst>
        </pc:spChg>
      </pc:sldChg>
      <pc:sldChg chg="modSp">
        <pc:chgData name="Nandyal, Naren K" userId="S::naren.nandyal@optum.com::99d3a949-2854-4c6e-96d0-b34bc3be222c" providerId="AD" clId="Web-{FAEA251A-3704-4B74-B284-F906155F3FF9}" dt="2022-06-20T20:20:31.527" v="629" actId="1076"/>
        <pc:sldMkLst>
          <pc:docMk/>
          <pc:sldMk cId="3528774516" sldId="417"/>
        </pc:sldMkLst>
        <pc:spChg chg="mod">
          <ac:chgData name="Nandyal, Naren K" userId="S::naren.nandyal@optum.com::99d3a949-2854-4c6e-96d0-b34bc3be222c" providerId="AD" clId="Web-{FAEA251A-3704-4B74-B284-F906155F3FF9}" dt="2022-06-20T20:18:20.135" v="601" actId="20577"/>
          <ac:spMkLst>
            <pc:docMk/>
            <pc:sldMk cId="3528774516" sldId="417"/>
            <ac:spMk id="2" creationId="{DFD8898A-7AD5-EFE4-A088-07679186C496}"/>
          </ac:spMkLst>
        </pc:spChg>
        <pc:spChg chg="mod">
          <ac:chgData name="Nandyal, Naren K" userId="S::naren.nandyal@optum.com::99d3a949-2854-4c6e-96d0-b34bc3be222c" providerId="AD" clId="Web-{FAEA251A-3704-4B74-B284-F906155F3FF9}" dt="2022-06-20T20:20:15.496" v="626" actId="20577"/>
          <ac:spMkLst>
            <pc:docMk/>
            <pc:sldMk cId="3528774516" sldId="417"/>
            <ac:spMk id="3" creationId="{11F3FA60-060D-67F6-643F-04AC29F9B0F6}"/>
          </ac:spMkLst>
        </pc:spChg>
        <pc:spChg chg="mod">
          <ac:chgData name="Nandyal, Naren K" userId="S::naren.nandyal@optum.com::99d3a949-2854-4c6e-96d0-b34bc3be222c" providerId="AD" clId="Web-{FAEA251A-3704-4B74-B284-F906155F3FF9}" dt="2022-06-20T20:20:28.449" v="628" actId="20577"/>
          <ac:spMkLst>
            <pc:docMk/>
            <pc:sldMk cId="3528774516" sldId="417"/>
            <ac:spMk id="4" creationId="{2E9CA99A-28A4-375B-0B9B-AC1D56598826}"/>
          </ac:spMkLst>
        </pc:spChg>
        <pc:spChg chg="mod">
          <ac:chgData name="Nandyal, Naren K" userId="S::naren.nandyal@optum.com::99d3a949-2854-4c6e-96d0-b34bc3be222c" providerId="AD" clId="Web-{FAEA251A-3704-4B74-B284-F906155F3FF9}" dt="2022-06-20T20:20:31.527" v="629" actId="1076"/>
          <ac:spMkLst>
            <pc:docMk/>
            <pc:sldMk cId="3528774516" sldId="417"/>
            <ac:spMk id="7" creationId="{4424268D-4BF9-B96A-C6F3-59EEEED171C8}"/>
          </ac:spMkLst>
        </pc:spChg>
      </pc:sldChg>
      <pc:sldChg chg="modSp">
        <pc:chgData name="Nandyal, Naren K" userId="S::naren.nandyal@optum.com::99d3a949-2854-4c6e-96d0-b34bc3be222c" providerId="AD" clId="Web-{FAEA251A-3704-4B74-B284-F906155F3FF9}" dt="2022-06-20T20:22:20.700" v="640" actId="20577"/>
        <pc:sldMkLst>
          <pc:docMk/>
          <pc:sldMk cId="3341008868" sldId="418"/>
        </pc:sldMkLst>
        <pc:spChg chg="mod">
          <ac:chgData name="Nandyal, Naren K" userId="S::naren.nandyal@optum.com::99d3a949-2854-4c6e-96d0-b34bc3be222c" providerId="AD" clId="Web-{FAEA251A-3704-4B74-B284-F906155F3FF9}" dt="2022-06-20T20:22:20.700" v="640" actId="20577"/>
          <ac:spMkLst>
            <pc:docMk/>
            <pc:sldMk cId="3341008868" sldId="418"/>
            <ac:spMk id="2" creationId="{3D84098D-F1B1-6D76-425E-32E4821C4333}"/>
          </ac:spMkLst>
        </pc:spChg>
        <pc:spChg chg="mod">
          <ac:chgData name="Nandyal, Naren K" userId="S::naren.nandyal@optum.com::99d3a949-2854-4c6e-96d0-b34bc3be222c" providerId="AD" clId="Web-{FAEA251A-3704-4B74-B284-F906155F3FF9}" dt="2022-06-20T20:19:54.980" v="622" actId="20577"/>
          <ac:spMkLst>
            <pc:docMk/>
            <pc:sldMk cId="3341008868" sldId="418"/>
            <ac:spMk id="3" creationId="{F4A9D49F-C326-1C00-66D0-7E544486EFB1}"/>
          </ac:spMkLst>
        </pc:spChg>
      </pc:sldChg>
    </pc:docChg>
  </pc:docChgLst>
  <pc:docChgLst>
    <pc:chgData name="Schmidt, Mason" userId="S::mason.schmidt@optum.com::702fc88d-7260-48d8-b8e6-172fbf27714f" providerId="AD" clId="Web-{A5BF0704-39D1-4A4F-AA96-39C814243D67}"/>
    <pc:docChg chg="modSld sldOrd">
      <pc:chgData name="Schmidt, Mason" userId="S::mason.schmidt@optum.com::702fc88d-7260-48d8-b8e6-172fbf27714f" providerId="AD" clId="Web-{A5BF0704-39D1-4A4F-AA96-39C814243D67}" dt="2022-06-17T20:24:12.204" v="131" actId="14100"/>
      <pc:docMkLst>
        <pc:docMk/>
      </pc:docMkLst>
      <pc:sldChg chg="addSp delSp">
        <pc:chgData name="Schmidt, Mason" userId="S::mason.schmidt@optum.com::702fc88d-7260-48d8-b8e6-172fbf27714f" providerId="AD" clId="Web-{A5BF0704-39D1-4A4F-AA96-39C814243D67}" dt="2022-06-17T19:46:10.612" v="15"/>
        <pc:sldMkLst>
          <pc:docMk/>
          <pc:sldMk cId="1216895329" sldId="256"/>
        </pc:sldMkLst>
        <pc:inkChg chg="add del">
          <ac:chgData name="Schmidt, Mason" userId="S::mason.schmidt@optum.com::702fc88d-7260-48d8-b8e6-172fbf27714f" providerId="AD" clId="Web-{A5BF0704-39D1-4A4F-AA96-39C814243D67}" dt="2022-06-17T19:46:10.612" v="15"/>
          <ac:inkMkLst>
            <pc:docMk/>
            <pc:sldMk cId="1216895329" sldId="256"/>
            <ac:inkMk id="3" creationId="{C2D5CDDF-6B62-65D3-FC97-64EC4D82FF84}"/>
          </ac:inkMkLst>
        </pc:inkChg>
        <pc:inkChg chg="add del">
          <ac:chgData name="Schmidt, Mason" userId="S::mason.schmidt@optum.com::702fc88d-7260-48d8-b8e6-172fbf27714f" providerId="AD" clId="Web-{A5BF0704-39D1-4A4F-AA96-39C814243D67}" dt="2022-06-17T19:46:09.628" v="14"/>
          <ac:inkMkLst>
            <pc:docMk/>
            <pc:sldMk cId="1216895329" sldId="256"/>
            <ac:inkMk id="4" creationId="{62F959F8-0C31-7E65-912D-E48A7C891DBF}"/>
          </ac:inkMkLst>
        </pc:inkChg>
        <pc:inkChg chg="add del">
          <ac:chgData name="Schmidt, Mason" userId="S::mason.schmidt@optum.com::702fc88d-7260-48d8-b8e6-172fbf27714f" providerId="AD" clId="Web-{A5BF0704-39D1-4A4F-AA96-39C814243D67}" dt="2022-06-17T19:46:09.628" v="13"/>
          <ac:inkMkLst>
            <pc:docMk/>
            <pc:sldMk cId="1216895329" sldId="256"/>
            <ac:inkMk id="5" creationId="{9F15AFD6-388C-C75A-84E0-BE6CADDC34DA}"/>
          </ac:inkMkLst>
        </pc:inkChg>
        <pc:inkChg chg="add del">
          <ac:chgData name="Schmidt, Mason" userId="S::mason.schmidt@optum.com::702fc88d-7260-48d8-b8e6-172fbf27714f" providerId="AD" clId="Web-{A5BF0704-39D1-4A4F-AA96-39C814243D67}" dt="2022-06-17T19:46:08.691" v="12"/>
          <ac:inkMkLst>
            <pc:docMk/>
            <pc:sldMk cId="1216895329" sldId="256"/>
            <ac:inkMk id="6" creationId="{10321CEF-2DF7-AA5E-0610-F521E3F00E8F}"/>
          </ac:inkMkLst>
        </pc:inkChg>
        <pc:inkChg chg="add del">
          <ac:chgData name="Schmidt, Mason" userId="S::mason.schmidt@optum.com::702fc88d-7260-48d8-b8e6-172fbf27714f" providerId="AD" clId="Web-{A5BF0704-39D1-4A4F-AA96-39C814243D67}" dt="2022-06-17T19:46:07.628" v="11"/>
          <ac:inkMkLst>
            <pc:docMk/>
            <pc:sldMk cId="1216895329" sldId="256"/>
            <ac:inkMk id="7" creationId="{0AB72E62-4547-919E-F748-B3D024C0B639}"/>
          </ac:inkMkLst>
        </pc:inkChg>
        <pc:inkChg chg="add del">
          <ac:chgData name="Schmidt, Mason" userId="S::mason.schmidt@optum.com::702fc88d-7260-48d8-b8e6-172fbf27714f" providerId="AD" clId="Web-{A5BF0704-39D1-4A4F-AA96-39C814243D67}" dt="2022-06-17T19:46:06.300" v="10"/>
          <ac:inkMkLst>
            <pc:docMk/>
            <pc:sldMk cId="1216895329" sldId="256"/>
            <ac:inkMk id="8" creationId="{1E7DBC78-4ECB-0889-BDF0-DE40AE6E2784}"/>
          </ac:inkMkLst>
        </pc:inkChg>
        <pc:inkChg chg="add del">
          <ac:chgData name="Schmidt, Mason" userId="S::mason.schmidt@optum.com::702fc88d-7260-48d8-b8e6-172fbf27714f" providerId="AD" clId="Web-{A5BF0704-39D1-4A4F-AA96-39C814243D67}" dt="2022-06-17T19:46:05.097" v="9"/>
          <ac:inkMkLst>
            <pc:docMk/>
            <pc:sldMk cId="1216895329" sldId="256"/>
            <ac:inkMk id="9" creationId="{965A365D-9592-E00E-2043-B8B13732244A}"/>
          </ac:inkMkLst>
        </pc:inkChg>
        <pc:inkChg chg="add del">
          <ac:chgData name="Schmidt, Mason" userId="S::mason.schmidt@optum.com::702fc88d-7260-48d8-b8e6-172fbf27714f" providerId="AD" clId="Web-{A5BF0704-39D1-4A4F-AA96-39C814243D67}" dt="2022-06-17T19:46:04.097" v="8"/>
          <ac:inkMkLst>
            <pc:docMk/>
            <pc:sldMk cId="1216895329" sldId="256"/>
            <ac:inkMk id="13" creationId="{CBFFC2CF-7052-5579-28A6-010246D284C1}"/>
          </ac:inkMkLst>
        </pc:inkChg>
      </pc:sldChg>
      <pc:sldChg chg="addSp delSp modSp">
        <pc:chgData name="Schmidt, Mason" userId="S::mason.schmidt@optum.com::702fc88d-7260-48d8-b8e6-172fbf27714f" providerId="AD" clId="Web-{A5BF0704-39D1-4A4F-AA96-39C814243D67}" dt="2022-06-17T20:11:19.698" v="27"/>
        <pc:sldMkLst>
          <pc:docMk/>
          <pc:sldMk cId="2552973221" sldId="394"/>
        </pc:sldMkLst>
        <pc:graphicFrameChg chg="add del mod modGraphic">
          <ac:chgData name="Schmidt, Mason" userId="S::mason.schmidt@optum.com::702fc88d-7260-48d8-b8e6-172fbf27714f" providerId="AD" clId="Web-{A5BF0704-39D1-4A4F-AA96-39C814243D67}" dt="2022-06-17T20:10:41.089" v="25"/>
          <ac:graphicFrameMkLst>
            <pc:docMk/>
            <pc:sldMk cId="2552973221" sldId="394"/>
            <ac:graphicFrameMk id="11" creationId="{11AD00DD-1299-DFF3-F3C7-EC974AABAF11}"/>
          </ac:graphicFrameMkLst>
        </pc:graphicFrameChg>
        <pc:inkChg chg="add">
          <ac:chgData name="Schmidt, Mason" userId="S::mason.schmidt@optum.com::702fc88d-7260-48d8-b8e6-172fbf27714f" providerId="AD" clId="Web-{A5BF0704-39D1-4A4F-AA96-39C814243D67}" dt="2022-06-17T20:08:48.525" v="16"/>
          <ac:inkMkLst>
            <pc:docMk/>
            <pc:sldMk cId="2552973221" sldId="394"/>
            <ac:inkMk id="3" creationId="{C92B4257-0CBA-0484-3355-DB46622294FA}"/>
          </ac:inkMkLst>
        </pc:inkChg>
        <pc:inkChg chg="add">
          <ac:chgData name="Schmidt, Mason" userId="S::mason.schmidt@optum.com::702fc88d-7260-48d8-b8e6-172fbf27714f" providerId="AD" clId="Web-{A5BF0704-39D1-4A4F-AA96-39C814243D67}" dt="2022-06-17T20:08:49.432" v="17"/>
          <ac:inkMkLst>
            <pc:docMk/>
            <pc:sldMk cId="2552973221" sldId="394"/>
            <ac:inkMk id="4" creationId="{95FB24FC-6DBB-6E0D-2697-06907A4826AE}"/>
          </ac:inkMkLst>
        </pc:inkChg>
        <pc:inkChg chg="add">
          <ac:chgData name="Schmidt, Mason" userId="S::mason.schmidt@optum.com::702fc88d-7260-48d8-b8e6-172fbf27714f" providerId="AD" clId="Web-{A5BF0704-39D1-4A4F-AA96-39C814243D67}" dt="2022-06-17T20:08:50.322" v="18"/>
          <ac:inkMkLst>
            <pc:docMk/>
            <pc:sldMk cId="2552973221" sldId="394"/>
            <ac:inkMk id="5" creationId="{27023EAC-2D70-7156-BCE1-4DD0CE82F580}"/>
          </ac:inkMkLst>
        </pc:inkChg>
        <pc:inkChg chg="add">
          <ac:chgData name="Schmidt, Mason" userId="S::mason.schmidt@optum.com::702fc88d-7260-48d8-b8e6-172fbf27714f" providerId="AD" clId="Web-{A5BF0704-39D1-4A4F-AA96-39C814243D67}" dt="2022-06-17T20:08:50.947" v="19"/>
          <ac:inkMkLst>
            <pc:docMk/>
            <pc:sldMk cId="2552973221" sldId="394"/>
            <ac:inkMk id="6" creationId="{14B7A2FB-127E-91D7-819C-304456BAA687}"/>
          </ac:inkMkLst>
        </pc:inkChg>
        <pc:inkChg chg="add">
          <ac:chgData name="Schmidt, Mason" userId="S::mason.schmidt@optum.com::702fc88d-7260-48d8-b8e6-172fbf27714f" providerId="AD" clId="Web-{A5BF0704-39D1-4A4F-AA96-39C814243D67}" dt="2022-06-17T20:08:52.166" v="20"/>
          <ac:inkMkLst>
            <pc:docMk/>
            <pc:sldMk cId="2552973221" sldId="394"/>
            <ac:inkMk id="7" creationId="{C0376D3E-B4A3-368A-19B1-DA8347C6758D}"/>
          </ac:inkMkLst>
        </pc:inkChg>
        <pc:inkChg chg="add">
          <ac:chgData name="Schmidt, Mason" userId="S::mason.schmidt@optum.com::702fc88d-7260-48d8-b8e6-172fbf27714f" providerId="AD" clId="Web-{A5BF0704-39D1-4A4F-AA96-39C814243D67}" dt="2022-06-17T20:08:53.713" v="21"/>
          <ac:inkMkLst>
            <pc:docMk/>
            <pc:sldMk cId="2552973221" sldId="394"/>
            <ac:inkMk id="8" creationId="{89C5488F-EEBD-EC47-9A54-B1B17B60BFAA}"/>
          </ac:inkMkLst>
        </pc:inkChg>
        <pc:inkChg chg="add">
          <ac:chgData name="Schmidt, Mason" userId="S::mason.schmidt@optum.com::702fc88d-7260-48d8-b8e6-172fbf27714f" providerId="AD" clId="Web-{A5BF0704-39D1-4A4F-AA96-39C814243D67}" dt="2022-06-17T20:10:19.417" v="22"/>
          <ac:inkMkLst>
            <pc:docMk/>
            <pc:sldMk cId="2552973221" sldId="394"/>
            <ac:inkMk id="9" creationId="{D09D7876-C653-536D-C007-041CA02116BC}"/>
          </ac:inkMkLst>
        </pc:inkChg>
        <pc:inkChg chg="add">
          <ac:chgData name="Schmidt, Mason" userId="S::mason.schmidt@optum.com::702fc88d-7260-48d8-b8e6-172fbf27714f" providerId="AD" clId="Web-{A5BF0704-39D1-4A4F-AA96-39C814243D67}" dt="2022-06-17T20:10:20.088" v="23"/>
          <ac:inkMkLst>
            <pc:docMk/>
            <pc:sldMk cId="2552973221" sldId="394"/>
            <ac:inkMk id="10" creationId="{79DD9DC4-A943-1A76-D63A-58BF10501B64}"/>
          </ac:inkMkLst>
        </pc:inkChg>
        <pc:inkChg chg="add">
          <ac:chgData name="Schmidt, Mason" userId="S::mason.schmidt@optum.com::702fc88d-7260-48d8-b8e6-172fbf27714f" providerId="AD" clId="Web-{A5BF0704-39D1-4A4F-AA96-39C814243D67}" dt="2022-06-17T20:10:52.292" v="26"/>
          <ac:inkMkLst>
            <pc:docMk/>
            <pc:sldMk cId="2552973221" sldId="394"/>
            <ac:inkMk id="19" creationId="{4A673041-899C-C598-28FB-0FB1BEF63BCF}"/>
          </ac:inkMkLst>
        </pc:inkChg>
        <pc:inkChg chg="add">
          <ac:chgData name="Schmidt, Mason" userId="S::mason.schmidt@optum.com::702fc88d-7260-48d8-b8e6-172fbf27714f" providerId="AD" clId="Web-{A5BF0704-39D1-4A4F-AA96-39C814243D67}" dt="2022-06-17T20:11:19.698" v="27"/>
          <ac:inkMkLst>
            <pc:docMk/>
            <pc:sldMk cId="2552973221" sldId="394"/>
            <ac:inkMk id="20" creationId="{46E76072-0B77-B971-2B2E-9F1D8AF86A38}"/>
          </ac:inkMkLst>
        </pc:inkChg>
      </pc:sldChg>
      <pc:sldChg chg="addSp delSp modSp ord">
        <pc:chgData name="Schmidt, Mason" userId="S::mason.schmidt@optum.com::702fc88d-7260-48d8-b8e6-172fbf27714f" providerId="AD" clId="Web-{A5BF0704-39D1-4A4F-AA96-39C814243D67}" dt="2022-06-17T20:24:12.204" v="131" actId="14100"/>
        <pc:sldMkLst>
          <pc:docMk/>
          <pc:sldMk cId="2862213760" sldId="395"/>
        </pc:sldMkLst>
        <pc:spChg chg="mod">
          <ac:chgData name="Schmidt, Mason" userId="S::mason.schmidt@optum.com::702fc88d-7260-48d8-b8e6-172fbf27714f" providerId="AD" clId="Web-{A5BF0704-39D1-4A4F-AA96-39C814243D67}" dt="2022-06-17T20:20:26.780" v="80" actId="20577"/>
          <ac:spMkLst>
            <pc:docMk/>
            <pc:sldMk cId="2862213760" sldId="395"/>
            <ac:spMk id="2" creationId="{2F657337-E72D-4803-94E6-E6BF650FF500}"/>
          </ac:spMkLst>
        </pc:spChg>
        <pc:spChg chg="del">
          <ac:chgData name="Schmidt, Mason" userId="S::mason.schmidt@optum.com::702fc88d-7260-48d8-b8e6-172fbf27714f" providerId="AD" clId="Web-{A5BF0704-39D1-4A4F-AA96-39C814243D67}" dt="2022-06-17T20:20:35.077" v="81"/>
          <ac:spMkLst>
            <pc:docMk/>
            <pc:sldMk cId="2862213760" sldId="395"/>
            <ac:spMk id="5" creationId="{01B413AE-0B6C-4F91-AEE7-F9566D4C07CD}"/>
          </ac:spMkLst>
        </pc:spChg>
        <pc:spChg chg="add del mod">
          <ac:chgData name="Schmidt, Mason" userId="S::mason.schmidt@optum.com::702fc88d-7260-48d8-b8e6-172fbf27714f" providerId="AD" clId="Web-{A5BF0704-39D1-4A4F-AA96-39C814243D67}" dt="2022-06-17T20:22:16.297" v="87"/>
          <ac:spMkLst>
            <pc:docMk/>
            <pc:sldMk cId="2862213760" sldId="395"/>
            <ac:spMk id="6" creationId="{1703FBD4-E0F4-45BA-715B-5A19E82AE91C}"/>
          </ac:spMkLst>
        </pc:spChg>
        <pc:spChg chg="add mod">
          <ac:chgData name="Schmidt, Mason" userId="S::mason.schmidt@optum.com::702fc88d-7260-48d8-b8e6-172fbf27714f" providerId="AD" clId="Web-{A5BF0704-39D1-4A4F-AA96-39C814243D67}" dt="2022-06-17T20:24:12.204" v="131" actId="14100"/>
          <ac:spMkLst>
            <pc:docMk/>
            <pc:sldMk cId="2862213760" sldId="395"/>
            <ac:spMk id="7" creationId="{FEB234BB-67FF-344A-7A22-3F6F22DBF614}"/>
          </ac:spMkLst>
        </pc:spChg>
        <pc:spChg chg="add del">
          <ac:chgData name="Schmidt, Mason" userId="S::mason.schmidt@optum.com::702fc88d-7260-48d8-b8e6-172fbf27714f" providerId="AD" clId="Web-{A5BF0704-39D1-4A4F-AA96-39C814243D67}" dt="2022-06-17T20:23:12.594" v="92"/>
          <ac:spMkLst>
            <pc:docMk/>
            <pc:sldMk cId="2862213760" sldId="395"/>
            <ac:spMk id="9" creationId="{13D64515-4B12-CC05-9CF1-824B86F47BF7}"/>
          </ac:spMkLst>
        </pc:spChg>
        <pc:picChg chg="add del mod">
          <ac:chgData name="Schmidt, Mason" userId="S::mason.schmidt@optum.com::702fc88d-7260-48d8-b8e6-172fbf27714f" providerId="AD" clId="Web-{A5BF0704-39D1-4A4F-AA96-39C814243D67}" dt="2022-06-17T20:16:15.075" v="33"/>
          <ac:picMkLst>
            <pc:docMk/>
            <pc:sldMk cId="2862213760" sldId="395"/>
            <ac:picMk id="6" creationId="{E4AA9D9E-168A-7B11-6A4A-013F1FDCBE5F}"/>
          </ac:picMkLst>
        </pc:picChg>
        <pc:picChg chg="add mod">
          <ac:chgData name="Schmidt, Mason" userId="S::mason.schmidt@optum.com::702fc88d-7260-48d8-b8e6-172fbf27714f" providerId="AD" clId="Web-{A5BF0704-39D1-4A4F-AA96-39C814243D67}" dt="2022-06-17T20:17:40.388" v="52" actId="1076"/>
          <ac:picMkLst>
            <pc:docMk/>
            <pc:sldMk cId="2862213760" sldId="395"/>
            <ac:picMk id="8" creationId="{F503D946-BF8F-F643-4E6C-DFDA0986F105}"/>
          </ac:picMkLst>
        </pc:picChg>
        <pc:inkChg chg="add">
          <ac:chgData name="Schmidt, Mason" userId="S::mason.schmidt@optum.com::702fc88d-7260-48d8-b8e6-172fbf27714f" providerId="AD" clId="Web-{A5BF0704-39D1-4A4F-AA96-39C814243D67}" dt="2022-06-17T20:14:14.231" v="28"/>
          <ac:inkMkLst>
            <pc:docMk/>
            <pc:sldMk cId="2862213760" sldId="395"/>
            <ac:inkMk id="3" creationId="{AB79643C-B1C9-BD70-E5BF-5F163DFC6B81}"/>
          </ac:inkMkLst>
        </pc:inkChg>
        <pc:inkChg chg="add">
          <ac:chgData name="Schmidt, Mason" userId="S::mason.schmidt@optum.com::702fc88d-7260-48d8-b8e6-172fbf27714f" providerId="AD" clId="Web-{A5BF0704-39D1-4A4F-AA96-39C814243D67}" dt="2022-06-17T20:16:02.638" v="29"/>
          <ac:inkMkLst>
            <pc:docMk/>
            <pc:sldMk cId="2862213760" sldId="395"/>
            <ac:inkMk id="4" creationId="{2CDF0927-588E-71A0-6071-CE18B69158CB}"/>
          </ac:inkMkLst>
        </pc:inkChg>
        <pc:inkChg chg="add del">
          <ac:chgData name="Schmidt, Mason" userId="S::mason.schmidt@optum.com::702fc88d-7260-48d8-b8e6-172fbf27714f" providerId="AD" clId="Web-{A5BF0704-39D1-4A4F-AA96-39C814243D67}" dt="2022-06-17T20:16:14.122" v="32"/>
          <ac:inkMkLst>
            <pc:docMk/>
            <pc:sldMk cId="2862213760" sldId="395"/>
            <ac:inkMk id="7" creationId="{9F138555-5A9C-3AEE-8EE2-1B8341631928}"/>
          </ac:inkMkLst>
        </pc:inkChg>
        <pc:inkChg chg="add del">
          <ac:chgData name="Schmidt, Mason" userId="S::mason.schmidt@optum.com::702fc88d-7260-48d8-b8e6-172fbf27714f" providerId="AD" clId="Web-{A5BF0704-39D1-4A4F-AA96-39C814243D67}" dt="2022-06-17T20:16:36.466" v="36"/>
          <ac:inkMkLst>
            <pc:docMk/>
            <pc:sldMk cId="2862213760" sldId="395"/>
            <ac:inkMk id="9" creationId="{868D7E5E-E612-6C66-90FE-B05688F902F9}"/>
          </ac:inkMkLst>
        </pc:inkChg>
        <pc:inkChg chg="add del">
          <ac:chgData name="Schmidt, Mason" userId="S::mason.schmidt@optum.com::702fc88d-7260-48d8-b8e6-172fbf27714f" providerId="AD" clId="Web-{A5BF0704-39D1-4A4F-AA96-39C814243D67}" dt="2022-06-17T20:16:56.091" v="44"/>
          <ac:inkMkLst>
            <pc:docMk/>
            <pc:sldMk cId="2862213760" sldId="395"/>
            <ac:inkMk id="10" creationId="{B633B235-4F77-4646-87B7-1F35144EEBAD}"/>
          </ac:inkMkLst>
        </pc:inkChg>
        <pc:inkChg chg="add del">
          <ac:chgData name="Schmidt, Mason" userId="S::mason.schmidt@optum.com::702fc88d-7260-48d8-b8e6-172fbf27714f" providerId="AD" clId="Web-{A5BF0704-39D1-4A4F-AA96-39C814243D67}" dt="2022-06-17T20:16:56.091" v="43"/>
          <ac:inkMkLst>
            <pc:docMk/>
            <pc:sldMk cId="2862213760" sldId="395"/>
            <ac:inkMk id="11" creationId="{E0060196-DC73-B7A1-396A-731786692831}"/>
          </ac:inkMkLst>
        </pc:inkChg>
        <pc:inkChg chg="add del">
          <ac:chgData name="Schmidt, Mason" userId="S::mason.schmidt@optum.com::702fc88d-7260-48d8-b8e6-172fbf27714f" providerId="AD" clId="Web-{A5BF0704-39D1-4A4F-AA96-39C814243D67}" dt="2022-06-17T20:16:55.357" v="42"/>
          <ac:inkMkLst>
            <pc:docMk/>
            <pc:sldMk cId="2862213760" sldId="395"/>
            <ac:inkMk id="12" creationId="{5DEC1CA3-7D70-2082-D69F-4D218F0BDEF9}"/>
          </ac:inkMkLst>
        </pc:inkChg>
        <pc:inkChg chg="add del">
          <ac:chgData name="Schmidt, Mason" userId="S::mason.schmidt@optum.com::702fc88d-7260-48d8-b8e6-172fbf27714f" providerId="AD" clId="Web-{A5BF0704-39D1-4A4F-AA96-39C814243D67}" dt="2022-06-17T20:16:55.357" v="41"/>
          <ac:inkMkLst>
            <pc:docMk/>
            <pc:sldMk cId="2862213760" sldId="395"/>
            <ac:inkMk id="13" creationId="{E2257FB7-4DE5-966D-E3E6-49E800D79524}"/>
          </ac:inkMkLst>
        </pc:inkChg>
      </pc:sldChg>
    </pc:docChg>
  </pc:docChgLst>
  <pc:docChgLst>
    <pc:chgData name="Hawken, Kristen" userId="S::kristen.hawken@optum.com::c0d177aa-bd01-4b6c-a455-95c230b6a86b" providerId="AD" clId="Web-{36A252D2-3AA1-4F94-98C5-846D5B0AA8DA}"/>
    <pc:docChg chg="modSld">
      <pc:chgData name="Hawken, Kristen" userId="S::kristen.hawken@optum.com::c0d177aa-bd01-4b6c-a455-95c230b6a86b" providerId="AD" clId="Web-{36A252D2-3AA1-4F94-98C5-846D5B0AA8DA}" dt="2022-06-17T20:18:08.378" v="67" actId="20577"/>
      <pc:docMkLst>
        <pc:docMk/>
      </pc:docMkLst>
      <pc:sldChg chg="addSp delSp modSp">
        <pc:chgData name="Hawken, Kristen" userId="S::kristen.hawken@optum.com::c0d177aa-bd01-4b6c-a455-95c230b6a86b" providerId="AD" clId="Web-{36A252D2-3AA1-4F94-98C5-846D5B0AA8DA}" dt="2022-06-17T19:46:05.099" v="11"/>
        <pc:sldMkLst>
          <pc:docMk/>
          <pc:sldMk cId="1216895329" sldId="256"/>
        </pc:sldMkLst>
        <pc:spChg chg="add del">
          <ac:chgData name="Hawken, Kristen" userId="S::kristen.hawken@optum.com::c0d177aa-bd01-4b6c-a455-95c230b6a86b" providerId="AD" clId="Web-{36A252D2-3AA1-4F94-98C5-846D5B0AA8DA}" dt="2022-06-17T19:46:05.099" v="11"/>
          <ac:spMkLst>
            <pc:docMk/>
            <pc:sldMk cId="1216895329" sldId="256"/>
            <ac:spMk id="2" creationId="{6DB9CA2A-C27F-DC97-0477-2D49EA64A0D5}"/>
          </ac:spMkLst>
        </pc:spChg>
        <pc:spChg chg="add del mod">
          <ac:chgData name="Hawken, Kristen" userId="S::kristen.hawken@optum.com::c0d177aa-bd01-4b6c-a455-95c230b6a86b" providerId="AD" clId="Web-{36A252D2-3AA1-4F94-98C5-846D5B0AA8DA}" dt="2022-06-17T19:46:02.646" v="10"/>
          <ac:spMkLst>
            <pc:docMk/>
            <pc:sldMk cId="1216895329" sldId="256"/>
            <ac:spMk id="10" creationId="{79A56ED2-7BC1-D4B0-13CA-C8F55CB6742E}"/>
          </ac:spMkLst>
        </pc:spChg>
      </pc:sldChg>
      <pc:sldChg chg="addSp modSp">
        <pc:chgData name="Hawken, Kristen" userId="S::kristen.hawken@optum.com::c0d177aa-bd01-4b6c-a455-95c230b6a86b" providerId="AD" clId="Web-{36A252D2-3AA1-4F94-98C5-846D5B0AA8DA}" dt="2022-06-17T20:18:08.378" v="67" actId="20577"/>
        <pc:sldMkLst>
          <pc:docMk/>
          <pc:sldMk cId="2552973221" sldId="394"/>
        </pc:sldMkLst>
        <pc:spChg chg="mod">
          <ac:chgData name="Hawken, Kristen" userId="S::kristen.hawken@optum.com::c0d177aa-bd01-4b6c-a455-95c230b6a86b" providerId="AD" clId="Web-{36A252D2-3AA1-4F94-98C5-846D5B0AA8DA}" dt="2022-06-17T20:18:08.378" v="67" actId="20577"/>
          <ac:spMkLst>
            <pc:docMk/>
            <pc:sldMk cId="2552973221" sldId="394"/>
            <ac:spMk id="2" creationId="{880E20EB-CF02-4B5C-AF63-24D075ADEF5D}"/>
          </ac:spMkLst>
        </pc:spChg>
        <pc:picChg chg="add mod">
          <ac:chgData name="Hawken, Kristen" userId="S::kristen.hawken@optum.com::c0d177aa-bd01-4b6c-a455-95c230b6a86b" providerId="AD" clId="Web-{36A252D2-3AA1-4F94-98C5-846D5B0AA8DA}" dt="2022-06-17T20:14:22.330" v="29" actId="14100"/>
          <ac:picMkLst>
            <pc:docMk/>
            <pc:sldMk cId="2552973221" sldId="394"/>
            <ac:picMk id="11" creationId="{944A21B2-2C45-9C66-6BCD-99D95254EDF0}"/>
          </ac:picMkLst>
        </pc:picChg>
      </pc:sldChg>
    </pc:docChg>
  </pc:docChgLst>
  <pc:docChgLst>
    <pc:chgData name="Mason Schmidt" userId="702fc88d-7260-48d8-b8e6-172fbf27714f" providerId="ADAL" clId="{8257FCE9-7D17-E24A-9F0E-9BB83F5E39A1}"/>
    <pc:docChg chg="undo custSel addSld delSld modSld sldOrd">
      <pc:chgData name="Mason Schmidt" userId="702fc88d-7260-48d8-b8e6-172fbf27714f" providerId="ADAL" clId="{8257FCE9-7D17-E24A-9F0E-9BB83F5E39A1}" dt="2022-06-22T19:51:46.530" v="3714" actId="20577"/>
      <pc:docMkLst>
        <pc:docMk/>
      </pc:docMkLst>
      <pc:sldChg chg="add del">
        <pc:chgData name="Mason Schmidt" userId="702fc88d-7260-48d8-b8e6-172fbf27714f" providerId="ADAL" clId="{8257FCE9-7D17-E24A-9F0E-9BB83F5E39A1}" dt="2022-06-20T20:43:57.658" v="1090" actId="2696"/>
        <pc:sldMkLst>
          <pc:docMk/>
          <pc:sldMk cId="1209804614" sldId="264"/>
        </pc:sldMkLst>
      </pc:sldChg>
      <pc:sldChg chg="modNotesTx">
        <pc:chgData name="Mason Schmidt" userId="702fc88d-7260-48d8-b8e6-172fbf27714f" providerId="ADAL" clId="{8257FCE9-7D17-E24A-9F0E-9BB83F5E39A1}" dt="2022-06-22T19:09:47.740" v="2890" actId="20577"/>
        <pc:sldMkLst>
          <pc:docMk/>
          <pc:sldMk cId="2552973221" sldId="394"/>
        </pc:sldMkLst>
      </pc:sldChg>
      <pc:sldChg chg="modSp mod modNotesTx">
        <pc:chgData name="Mason Schmidt" userId="702fc88d-7260-48d8-b8e6-172fbf27714f" providerId="ADAL" clId="{8257FCE9-7D17-E24A-9F0E-9BB83F5E39A1}" dt="2022-06-21T17:51:33.692" v="2712" actId="20577"/>
        <pc:sldMkLst>
          <pc:docMk/>
          <pc:sldMk cId="2862213760" sldId="395"/>
        </pc:sldMkLst>
        <pc:spChg chg="mod">
          <ac:chgData name="Mason Schmidt" userId="702fc88d-7260-48d8-b8e6-172fbf27714f" providerId="ADAL" clId="{8257FCE9-7D17-E24A-9F0E-9BB83F5E39A1}" dt="2022-06-20T19:32:11.256" v="502" actId="20577"/>
          <ac:spMkLst>
            <pc:docMk/>
            <pc:sldMk cId="2862213760" sldId="395"/>
            <ac:spMk id="7" creationId="{FEB234BB-67FF-344A-7A22-3F6F22DBF614}"/>
          </ac:spMkLst>
        </pc:spChg>
      </pc:sldChg>
      <pc:sldChg chg="addSp modSp mod">
        <pc:chgData name="Mason Schmidt" userId="702fc88d-7260-48d8-b8e6-172fbf27714f" providerId="ADAL" clId="{8257FCE9-7D17-E24A-9F0E-9BB83F5E39A1}" dt="2022-06-22T19:49:19.358" v="3641" actId="1076"/>
        <pc:sldMkLst>
          <pc:docMk/>
          <pc:sldMk cId="1679219246" sldId="405"/>
        </pc:sldMkLst>
        <pc:spChg chg="add mod">
          <ac:chgData name="Mason Schmidt" userId="702fc88d-7260-48d8-b8e6-172fbf27714f" providerId="ADAL" clId="{8257FCE9-7D17-E24A-9F0E-9BB83F5E39A1}" dt="2022-06-22T19:49:19.358" v="3641" actId="1076"/>
          <ac:spMkLst>
            <pc:docMk/>
            <pc:sldMk cId="1679219246" sldId="405"/>
            <ac:spMk id="3" creationId="{9198D945-5EA2-AC47-B7F6-472ED1A9BAC3}"/>
          </ac:spMkLst>
        </pc:spChg>
      </pc:sldChg>
      <pc:sldChg chg="addSp delSp modSp mod modNotesTx">
        <pc:chgData name="Mason Schmidt" userId="702fc88d-7260-48d8-b8e6-172fbf27714f" providerId="ADAL" clId="{8257FCE9-7D17-E24A-9F0E-9BB83F5E39A1}" dt="2022-06-22T17:12:49.249" v="2724" actId="20577"/>
        <pc:sldMkLst>
          <pc:docMk/>
          <pc:sldMk cId="4244539406" sldId="414"/>
        </pc:sldMkLst>
        <pc:spChg chg="mod">
          <ac:chgData name="Mason Schmidt" userId="702fc88d-7260-48d8-b8e6-172fbf27714f" providerId="ADAL" clId="{8257FCE9-7D17-E24A-9F0E-9BB83F5E39A1}" dt="2022-06-20T19:42:17.926" v="666" actId="20577"/>
          <ac:spMkLst>
            <pc:docMk/>
            <pc:sldMk cId="4244539406" sldId="414"/>
            <ac:spMk id="11" creationId="{DD2AB73E-8265-E355-25D7-4D5B1B1AEAD1}"/>
          </ac:spMkLst>
        </pc:spChg>
        <pc:picChg chg="add mod">
          <ac:chgData name="Mason Schmidt" userId="702fc88d-7260-48d8-b8e6-172fbf27714f" providerId="ADAL" clId="{8257FCE9-7D17-E24A-9F0E-9BB83F5E39A1}" dt="2022-06-21T15:09:05.693" v="1097" actId="14100"/>
          <ac:picMkLst>
            <pc:docMk/>
            <pc:sldMk cId="4244539406" sldId="414"/>
            <ac:picMk id="3" creationId="{C73E6133-D782-2D43-887E-2838AD430A13}"/>
          </ac:picMkLst>
        </pc:picChg>
        <pc:picChg chg="del">
          <ac:chgData name="Mason Schmidt" userId="702fc88d-7260-48d8-b8e6-172fbf27714f" providerId="ADAL" clId="{8257FCE9-7D17-E24A-9F0E-9BB83F5E39A1}" dt="2022-06-21T15:08:14.080" v="1095" actId="21"/>
          <ac:picMkLst>
            <pc:docMk/>
            <pc:sldMk cId="4244539406" sldId="414"/>
            <ac:picMk id="6" creationId="{315AEAD3-28D3-936E-0363-4313527A791B}"/>
          </ac:picMkLst>
        </pc:picChg>
      </pc:sldChg>
      <pc:sldChg chg="modSp mod">
        <pc:chgData name="Mason Schmidt" userId="702fc88d-7260-48d8-b8e6-172fbf27714f" providerId="ADAL" clId="{8257FCE9-7D17-E24A-9F0E-9BB83F5E39A1}" dt="2022-06-20T20:22:31.407" v="1088" actId="20577"/>
        <pc:sldMkLst>
          <pc:docMk/>
          <pc:sldMk cId="2854156988" sldId="416"/>
        </pc:sldMkLst>
        <pc:spChg chg="mod">
          <ac:chgData name="Mason Schmidt" userId="702fc88d-7260-48d8-b8e6-172fbf27714f" providerId="ADAL" clId="{8257FCE9-7D17-E24A-9F0E-9BB83F5E39A1}" dt="2022-06-20T20:22:31.407" v="1088" actId="20577"/>
          <ac:spMkLst>
            <pc:docMk/>
            <pc:sldMk cId="2854156988" sldId="416"/>
            <ac:spMk id="2" creationId="{3D84098D-F1B1-6D76-425E-32E4821C4333}"/>
          </ac:spMkLst>
        </pc:spChg>
      </pc:sldChg>
      <pc:sldChg chg="modSp mod">
        <pc:chgData name="Mason Schmidt" userId="702fc88d-7260-48d8-b8e6-172fbf27714f" providerId="ADAL" clId="{8257FCE9-7D17-E24A-9F0E-9BB83F5E39A1}" dt="2022-06-20T19:50:44.763" v="689" actId="20577"/>
        <pc:sldMkLst>
          <pc:docMk/>
          <pc:sldMk cId="3528774516" sldId="417"/>
        </pc:sldMkLst>
        <pc:spChg chg="mod">
          <ac:chgData name="Mason Schmidt" userId="702fc88d-7260-48d8-b8e6-172fbf27714f" providerId="ADAL" clId="{8257FCE9-7D17-E24A-9F0E-9BB83F5E39A1}" dt="2022-06-20T19:50:44.763" v="689" actId="20577"/>
          <ac:spMkLst>
            <pc:docMk/>
            <pc:sldMk cId="3528774516" sldId="417"/>
            <ac:spMk id="7" creationId="{4424268D-4BF9-B96A-C6F3-59EEEED171C8}"/>
          </ac:spMkLst>
        </pc:spChg>
      </pc:sldChg>
      <pc:sldChg chg="addSp delSp modSp add mod ord">
        <pc:chgData name="Mason Schmidt" userId="702fc88d-7260-48d8-b8e6-172fbf27714f" providerId="ADAL" clId="{8257FCE9-7D17-E24A-9F0E-9BB83F5E39A1}" dt="2022-06-21T17:08:07.832" v="1102" actId="20577"/>
        <pc:sldMkLst>
          <pc:docMk/>
          <pc:sldMk cId="3341008868" sldId="418"/>
        </pc:sldMkLst>
        <pc:spChg chg="mod">
          <ac:chgData name="Mason Schmidt" userId="702fc88d-7260-48d8-b8e6-172fbf27714f" providerId="ADAL" clId="{8257FCE9-7D17-E24A-9F0E-9BB83F5E39A1}" dt="2022-06-20T20:21:25.681" v="1087" actId="20577"/>
          <ac:spMkLst>
            <pc:docMk/>
            <pc:sldMk cId="3341008868" sldId="418"/>
            <ac:spMk id="2" creationId="{3D84098D-F1B1-6D76-425E-32E4821C4333}"/>
          </ac:spMkLst>
        </pc:spChg>
        <pc:spChg chg="mod">
          <ac:chgData name="Mason Schmidt" userId="702fc88d-7260-48d8-b8e6-172fbf27714f" providerId="ADAL" clId="{8257FCE9-7D17-E24A-9F0E-9BB83F5E39A1}" dt="2022-06-21T17:08:07.832" v="1102" actId="20577"/>
          <ac:spMkLst>
            <pc:docMk/>
            <pc:sldMk cId="3341008868" sldId="418"/>
            <ac:spMk id="3" creationId="{F4A9D49F-C326-1C00-66D0-7E544486EFB1}"/>
          </ac:spMkLst>
        </pc:spChg>
        <pc:spChg chg="add del mod">
          <ac:chgData name="Mason Schmidt" userId="702fc88d-7260-48d8-b8e6-172fbf27714f" providerId="ADAL" clId="{8257FCE9-7D17-E24A-9F0E-9BB83F5E39A1}" dt="2022-06-20T19:27:42.140" v="357"/>
          <ac:spMkLst>
            <pc:docMk/>
            <pc:sldMk cId="3341008868" sldId="418"/>
            <ac:spMk id="4" creationId="{3B108CB7-9BE1-B64F-81CF-62B32182D7B4}"/>
          </ac:spMkLst>
        </pc:spChg>
        <pc:spChg chg="del mod">
          <ac:chgData name="Mason Schmidt" userId="702fc88d-7260-48d8-b8e6-172fbf27714f" providerId="ADAL" clId="{8257FCE9-7D17-E24A-9F0E-9BB83F5E39A1}" dt="2022-06-21T17:06:04.697" v="1100"/>
          <ac:spMkLst>
            <pc:docMk/>
            <pc:sldMk cId="3341008868" sldId="418"/>
            <ac:spMk id="4" creationId="{9770AC38-EC5D-7D8B-4BB8-2C367D6CD93C}"/>
          </ac:spMkLst>
        </pc:spChg>
      </pc:sldChg>
      <pc:sldChg chg="addSp delSp modSp add mod modClrScheme chgLayout">
        <pc:chgData name="Mason Schmidt" userId="702fc88d-7260-48d8-b8e6-172fbf27714f" providerId="ADAL" clId="{8257FCE9-7D17-E24A-9F0E-9BB83F5E39A1}" dt="2022-06-20T20:12:37.506" v="923" actId="1076"/>
        <pc:sldMkLst>
          <pc:docMk/>
          <pc:sldMk cId="1148756818" sldId="419"/>
        </pc:sldMkLst>
        <pc:spChg chg="mod ord">
          <ac:chgData name="Mason Schmidt" userId="702fc88d-7260-48d8-b8e6-172fbf27714f" providerId="ADAL" clId="{8257FCE9-7D17-E24A-9F0E-9BB83F5E39A1}" dt="2022-06-20T20:12:00.941" v="918" actId="20577"/>
          <ac:spMkLst>
            <pc:docMk/>
            <pc:sldMk cId="1148756818" sldId="419"/>
            <ac:spMk id="2" creationId="{3D84098D-F1B1-6D76-425E-32E4821C4333}"/>
          </ac:spMkLst>
        </pc:spChg>
        <pc:spChg chg="mod">
          <ac:chgData name="Mason Schmidt" userId="702fc88d-7260-48d8-b8e6-172fbf27714f" providerId="ADAL" clId="{8257FCE9-7D17-E24A-9F0E-9BB83F5E39A1}" dt="2022-06-20T19:57:37.961" v="759" actId="26606"/>
          <ac:spMkLst>
            <pc:docMk/>
            <pc:sldMk cId="1148756818" sldId="419"/>
            <ac:spMk id="3" creationId="{F4A9D49F-C326-1C00-66D0-7E544486EFB1}"/>
          </ac:spMkLst>
        </pc:spChg>
        <pc:spChg chg="add del mod">
          <ac:chgData name="Mason Schmidt" userId="702fc88d-7260-48d8-b8e6-172fbf27714f" providerId="ADAL" clId="{8257FCE9-7D17-E24A-9F0E-9BB83F5E39A1}" dt="2022-06-20T19:59:59.542" v="773" actId="767"/>
          <ac:spMkLst>
            <pc:docMk/>
            <pc:sldMk cId="1148756818" sldId="419"/>
            <ac:spMk id="4" creationId="{6AC380CC-ACA6-7F4D-A545-565D67F94778}"/>
          </ac:spMkLst>
        </pc:spChg>
        <pc:spChg chg="add mod">
          <ac:chgData name="Mason Schmidt" userId="702fc88d-7260-48d8-b8e6-172fbf27714f" providerId="ADAL" clId="{8257FCE9-7D17-E24A-9F0E-9BB83F5E39A1}" dt="2022-06-20T20:12:19.122" v="919" actId="1076"/>
          <ac:spMkLst>
            <pc:docMk/>
            <pc:sldMk cId="1148756818" sldId="419"/>
            <ac:spMk id="5" creationId="{20F37555-E98A-194C-82EA-19DAA9A771B2}"/>
          </ac:spMkLst>
        </pc:spChg>
        <pc:spChg chg="add mod">
          <ac:chgData name="Mason Schmidt" userId="702fc88d-7260-48d8-b8e6-172fbf27714f" providerId="ADAL" clId="{8257FCE9-7D17-E24A-9F0E-9BB83F5E39A1}" dt="2022-06-20T20:12:37.506" v="923" actId="1076"/>
          <ac:spMkLst>
            <pc:docMk/>
            <pc:sldMk cId="1148756818" sldId="419"/>
            <ac:spMk id="7" creationId="{661F1A81-B979-7648-ABEE-FB3C46B65CD6}"/>
          </ac:spMkLst>
        </pc:spChg>
        <pc:spChg chg="add del mod">
          <ac:chgData name="Mason Schmidt" userId="702fc88d-7260-48d8-b8e6-172fbf27714f" providerId="ADAL" clId="{8257FCE9-7D17-E24A-9F0E-9BB83F5E39A1}" dt="2022-06-20T20:06:41.334" v="859" actId="11529"/>
          <ac:spMkLst>
            <pc:docMk/>
            <pc:sldMk cId="1148756818" sldId="419"/>
            <ac:spMk id="10" creationId="{5C28668A-0B9D-2A47-97BA-52D458BAB858}"/>
          </ac:spMkLst>
        </pc:spChg>
        <pc:spChg chg="add mod">
          <ac:chgData name="Mason Schmidt" userId="702fc88d-7260-48d8-b8e6-172fbf27714f" providerId="ADAL" clId="{8257FCE9-7D17-E24A-9F0E-9BB83F5E39A1}" dt="2022-06-20T20:12:19.122" v="919" actId="1076"/>
          <ac:spMkLst>
            <pc:docMk/>
            <pc:sldMk cId="1148756818" sldId="419"/>
            <ac:spMk id="11" creationId="{09B5CE46-4481-1A49-8ABD-DEECCB5BA2DD}"/>
          </ac:spMkLst>
        </pc:spChg>
        <pc:spChg chg="add mod">
          <ac:chgData name="Mason Schmidt" userId="702fc88d-7260-48d8-b8e6-172fbf27714f" providerId="ADAL" clId="{8257FCE9-7D17-E24A-9F0E-9BB83F5E39A1}" dt="2022-06-20T20:12:31.823" v="922" actId="14100"/>
          <ac:spMkLst>
            <pc:docMk/>
            <pc:sldMk cId="1148756818" sldId="419"/>
            <ac:spMk id="12" creationId="{4F0D571E-F809-E049-8CEF-E91E027BB4E4}"/>
          </ac:spMkLst>
        </pc:spChg>
        <pc:spChg chg="add mod">
          <ac:chgData name="Mason Schmidt" userId="702fc88d-7260-48d8-b8e6-172fbf27714f" providerId="ADAL" clId="{8257FCE9-7D17-E24A-9F0E-9BB83F5E39A1}" dt="2022-06-20T20:12:19.122" v="919" actId="1076"/>
          <ac:spMkLst>
            <pc:docMk/>
            <pc:sldMk cId="1148756818" sldId="419"/>
            <ac:spMk id="15" creationId="{E9BBF226-6C8E-3F49-BDE5-E2CB4F985326}"/>
          </ac:spMkLst>
        </pc:spChg>
        <pc:spChg chg="add mod">
          <ac:chgData name="Mason Schmidt" userId="702fc88d-7260-48d8-b8e6-172fbf27714f" providerId="ADAL" clId="{8257FCE9-7D17-E24A-9F0E-9BB83F5E39A1}" dt="2022-06-20T20:12:19.122" v="919" actId="1076"/>
          <ac:spMkLst>
            <pc:docMk/>
            <pc:sldMk cId="1148756818" sldId="419"/>
            <ac:spMk id="17" creationId="{7E8FB897-0B1E-354C-9589-E8906CC1B811}"/>
          </ac:spMkLst>
        </pc:spChg>
        <pc:picChg chg="add mod">
          <ac:chgData name="Mason Schmidt" userId="702fc88d-7260-48d8-b8e6-172fbf27714f" providerId="ADAL" clId="{8257FCE9-7D17-E24A-9F0E-9BB83F5E39A1}" dt="2022-06-20T20:12:19.122" v="919" actId="1076"/>
          <ac:picMkLst>
            <pc:docMk/>
            <pc:sldMk cId="1148756818" sldId="419"/>
            <ac:picMk id="6" creationId="{4BC95914-A5B7-5A48-841F-1F2D7919C50D}"/>
          </ac:picMkLst>
        </pc:picChg>
        <pc:picChg chg="add mod">
          <ac:chgData name="Mason Schmidt" userId="702fc88d-7260-48d8-b8e6-172fbf27714f" providerId="ADAL" clId="{8257FCE9-7D17-E24A-9F0E-9BB83F5E39A1}" dt="2022-06-20T20:12:19.122" v="919" actId="1076"/>
          <ac:picMkLst>
            <pc:docMk/>
            <pc:sldMk cId="1148756818" sldId="419"/>
            <ac:picMk id="1026" creationId="{29382580-9E9F-464A-A942-895E7C0EAF87}"/>
          </ac:picMkLst>
        </pc:picChg>
        <pc:picChg chg="add del mod">
          <ac:chgData name="Mason Schmidt" userId="702fc88d-7260-48d8-b8e6-172fbf27714f" providerId="ADAL" clId="{8257FCE9-7D17-E24A-9F0E-9BB83F5E39A1}" dt="2022-06-20T19:58:33.159" v="768" actId="21"/>
          <ac:picMkLst>
            <pc:docMk/>
            <pc:sldMk cId="1148756818" sldId="419"/>
            <ac:picMk id="1028" creationId="{47CD4BF0-F51F-C348-95BB-E4A21E74F034}"/>
          </ac:picMkLst>
        </pc:picChg>
        <pc:picChg chg="add mod">
          <ac:chgData name="Mason Schmidt" userId="702fc88d-7260-48d8-b8e6-172fbf27714f" providerId="ADAL" clId="{8257FCE9-7D17-E24A-9F0E-9BB83F5E39A1}" dt="2022-06-20T20:12:19.122" v="919" actId="1076"/>
          <ac:picMkLst>
            <pc:docMk/>
            <pc:sldMk cId="1148756818" sldId="419"/>
            <ac:picMk id="1030" creationId="{73C5E3F9-885D-CB43-AF0C-A5F53C7CE599}"/>
          </ac:picMkLst>
        </pc:picChg>
        <pc:cxnChg chg="add del mod">
          <ac:chgData name="Mason Schmidt" userId="702fc88d-7260-48d8-b8e6-172fbf27714f" providerId="ADAL" clId="{8257FCE9-7D17-E24A-9F0E-9BB83F5E39A1}" dt="2022-06-20T20:05:57.767" v="853" actId="11529"/>
          <ac:cxnSpMkLst>
            <pc:docMk/>
            <pc:sldMk cId="1148756818" sldId="419"/>
            <ac:cxnSpMk id="9" creationId="{61186650-AE2D-8A45-A42E-A52F01904407}"/>
          </ac:cxnSpMkLst>
        </pc:cxnChg>
      </pc:sldChg>
      <pc:sldChg chg="addSp delSp modSp add del mod">
        <pc:chgData name="Mason Schmidt" userId="702fc88d-7260-48d8-b8e6-172fbf27714f" providerId="ADAL" clId="{8257FCE9-7D17-E24A-9F0E-9BB83F5E39A1}" dt="2022-06-20T19:53:52.605" v="708" actId="2696"/>
        <pc:sldMkLst>
          <pc:docMk/>
          <pc:sldMk cId="1655779063" sldId="419"/>
        </pc:sldMkLst>
        <pc:spChg chg="mod">
          <ac:chgData name="Mason Schmidt" userId="702fc88d-7260-48d8-b8e6-172fbf27714f" providerId="ADAL" clId="{8257FCE9-7D17-E24A-9F0E-9BB83F5E39A1}" dt="2022-06-20T19:53:47.620" v="705" actId="20577"/>
          <ac:spMkLst>
            <pc:docMk/>
            <pc:sldMk cId="1655779063" sldId="419"/>
            <ac:spMk id="2" creationId="{2F657337-E72D-4803-94E6-E6BF650FF500}"/>
          </ac:spMkLst>
        </pc:spChg>
        <pc:spChg chg="add del mod">
          <ac:chgData name="Mason Schmidt" userId="702fc88d-7260-48d8-b8e6-172fbf27714f" providerId="ADAL" clId="{8257FCE9-7D17-E24A-9F0E-9BB83F5E39A1}" dt="2022-06-20T19:53:46.866" v="704" actId="767"/>
          <ac:spMkLst>
            <pc:docMk/>
            <pc:sldMk cId="1655779063" sldId="419"/>
            <ac:spMk id="5" creationId="{F8259990-9D70-3541-A32A-4E2576B8BE50}"/>
          </ac:spMkLst>
        </pc:spChg>
        <pc:spChg chg="mod">
          <ac:chgData name="Mason Schmidt" userId="702fc88d-7260-48d8-b8e6-172fbf27714f" providerId="ADAL" clId="{8257FCE9-7D17-E24A-9F0E-9BB83F5E39A1}" dt="2022-06-20T19:53:49.748" v="707" actId="20577"/>
          <ac:spMkLst>
            <pc:docMk/>
            <pc:sldMk cId="1655779063" sldId="419"/>
            <ac:spMk id="7" creationId="{FEB234BB-67FF-344A-7A22-3F6F22DBF614}"/>
          </ac:spMkLst>
        </pc:spChg>
        <pc:picChg chg="del">
          <ac:chgData name="Mason Schmidt" userId="702fc88d-7260-48d8-b8e6-172fbf27714f" providerId="ADAL" clId="{8257FCE9-7D17-E24A-9F0E-9BB83F5E39A1}" dt="2022-06-20T19:53:26.990" v="691" actId="21"/>
          <ac:picMkLst>
            <pc:docMk/>
            <pc:sldMk cId="1655779063" sldId="419"/>
            <ac:picMk id="8" creationId="{F503D946-BF8F-F643-4E6C-DFDA0986F105}"/>
          </ac:picMkLst>
        </pc:picChg>
      </pc:sldChg>
      <pc:sldChg chg="addSp delSp modSp add mod modNotesTx">
        <pc:chgData name="Mason Schmidt" userId="702fc88d-7260-48d8-b8e6-172fbf27714f" providerId="ADAL" clId="{8257FCE9-7D17-E24A-9F0E-9BB83F5E39A1}" dt="2022-06-22T19:51:46.530" v="3714" actId="20577"/>
        <pc:sldMkLst>
          <pc:docMk/>
          <pc:sldMk cId="2849370285" sldId="420"/>
        </pc:sldMkLst>
        <pc:spChg chg="mod">
          <ac:chgData name="Mason Schmidt" userId="702fc88d-7260-48d8-b8e6-172fbf27714f" providerId="ADAL" clId="{8257FCE9-7D17-E24A-9F0E-9BB83F5E39A1}" dt="2022-06-20T20:16:36.485" v="1045" actId="20577"/>
          <ac:spMkLst>
            <pc:docMk/>
            <pc:sldMk cId="2849370285" sldId="420"/>
            <ac:spMk id="2" creationId="{3D84098D-F1B1-6D76-425E-32E4821C4333}"/>
          </ac:spMkLst>
        </pc:spChg>
        <pc:spChg chg="mod">
          <ac:chgData name="Mason Schmidt" userId="702fc88d-7260-48d8-b8e6-172fbf27714f" providerId="ADAL" clId="{8257FCE9-7D17-E24A-9F0E-9BB83F5E39A1}" dt="2022-06-20T20:15:19.117" v="944" actId="20577"/>
          <ac:spMkLst>
            <pc:docMk/>
            <pc:sldMk cId="2849370285" sldId="420"/>
            <ac:spMk id="3" creationId="{F4A9D49F-C326-1C00-66D0-7E544486EFB1}"/>
          </ac:spMkLst>
        </pc:spChg>
        <pc:spChg chg="add del mod">
          <ac:chgData name="Mason Schmidt" userId="702fc88d-7260-48d8-b8e6-172fbf27714f" providerId="ADAL" clId="{8257FCE9-7D17-E24A-9F0E-9BB83F5E39A1}" dt="2022-06-20T20:17:10.332" v="1056"/>
          <ac:spMkLst>
            <pc:docMk/>
            <pc:sldMk cId="2849370285" sldId="420"/>
            <ac:spMk id="4" creationId="{9D9A2301-238E-C044-9FFA-37E006261899}"/>
          </ac:spMkLst>
        </pc:spChg>
        <pc:spChg chg="add del mod">
          <ac:chgData name="Mason Schmidt" userId="702fc88d-7260-48d8-b8e6-172fbf27714f" providerId="ADAL" clId="{8257FCE9-7D17-E24A-9F0E-9BB83F5E39A1}" dt="2022-06-22T19:00:19.612" v="2728"/>
          <ac:spMkLst>
            <pc:docMk/>
            <pc:sldMk cId="2849370285" sldId="420"/>
            <ac:spMk id="4" creationId="{E284F743-DC26-ED4D-91F3-8973227CCF61}"/>
          </ac:spMkLst>
        </pc:spChg>
        <pc:spChg chg="add del mod">
          <ac:chgData name="Mason Schmidt" userId="702fc88d-7260-48d8-b8e6-172fbf27714f" providerId="ADAL" clId="{8257FCE9-7D17-E24A-9F0E-9BB83F5E39A1}" dt="2022-06-22T19:00:23.495" v="2730" actId="767"/>
          <ac:spMkLst>
            <pc:docMk/>
            <pc:sldMk cId="2849370285" sldId="420"/>
            <ac:spMk id="5" creationId="{467F5B8F-7B34-9343-9610-DC2512AB8BBF}"/>
          </ac:spMkLst>
        </pc:spChg>
        <pc:spChg chg="add del mod">
          <ac:chgData name="Mason Schmidt" userId="702fc88d-7260-48d8-b8e6-172fbf27714f" providerId="ADAL" clId="{8257FCE9-7D17-E24A-9F0E-9BB83F5E39A1}" dt="2022-06-20T20:17:08.940" v="1054"/>
          <ac:spMkLst>
            <pc:docMk/>
            <pc:sldMk cId="2849370285" sldId="420"/>
            <ac:spMk id="5" creationId="{93E2785A-6969-7A4E-9179-A283A465484E}"/>
          </ac:spMkLst>
        </pc:spChg>
        <pc:spChg chg="add mod">
          <ac:chgData name="Mason Schmidt" userId="702fc88d-7260-48d8-b8e6-172fbf27714f" providerId="ADAL" clId="{8257FCE9-7D17-E24A-9F0E-9BB83F5E39A1}" dt="2022-06-22T19:01:54.860" v="2748" actId="1076"/>
          <ac:spMkLst>
            <pc:docMk/>
            <pc:sldMk cId="2849370285" sldId="420"/>
            <ac:spMk id="6" creationId="{8325A4FA-5C21-D944-A6FA-EA4B5C177D5D}"/>
          </ac:spMkLst>
        </pc:spChg>
        <pc:spChg chg="add mod">
          <ac:chgData name="Mason Schmidt" userId="702fc88d-7260-48d8-b8e6-172fbf27714f" providerId="ADAL" clId="{8257FCE9-7D17-E24A-9F0E-9BB83F5E39A1}" dt="2022-06-22T19:01:54.860" v="2748" actId="1076"/>
          <ac:spMkLst>
            <pc:docMk/>
            <pc:sldMk cId="2849370285" sldId="420"/>
            <ac:spMk id="7" creationId="{DA981B8C-CF59-804F-928B-CAE349F8CFDF}"/>
          </ac:spMkLst>
        </pc:spChg>
        <pc:spChg chg="add mod">
          <ac:chgData name="Mason Schmidt" userId="702fc88d-7260-48d8-b8e6-172fbf27714f" providerId="ADAL" clId="{8257FCE9-7D17-E24A-9F0E-9BB83F5E39A1}" dt="2022-06-22T19:02:04.110" v="2750" actId="1076"/>
          <ac:spMkLst>
            <pc:docMk/>
            <pc:sldMk cId="2849370285" sldId="420"/>
            <ac:spMk id="8" creationId="{EE489E9F-DBEB-4C4D-8BB8-3A4A612308AE}"/>
          </ac:spMkLst>
        </pc:spChg>
        <pc:spChg chg="add del mod">
          <ac:chgData name="Mason Schmidt" userId="702fc88d-7260-48d8-b8e6-172fbf27714f" providerId="ADAL" clId="{8257FCE9-7D17-E24A-9F0E-9BB83F5E39A1}" dt="2022-06-22T19:07:48.172" v="2792" actId="21"/>
          <ac:spMkLst>
            <pc:docMk/>
            <pc:sldMk cId="2849370285" sldId="420"/>
            <ac:spMk id="16" creationId="{A6C34DFA-156E-D445-B6A7-D4C2B5F73B4C}"/>
          </ac:spMkLst>
        </pc:spChg>
        <pc:picChg chg="add mod">
          <ac:chgData name="Mason Schmidt" userId="702fc88d-7260-48d8-b8e6-172fbf27714f" providerId="ADAL" clId="{8257FCE9-7D17-E24A-9F0E-9BB83F5E39A1}" dt="2022-06-22T19:08:05.693" v="2795" actId="1076"/>
          <ac:picMkLst>
            <pc:docMk/>
            <pc:sldMk cId="2849370285" sldId="420"/>
            <ac:picMk id="19" creationId="{996B1886-5ED4-454F-87D8-1D2E18E508D7}"/>
          </ac:picMkLst>
        </pc:picChg>
        <pc:picChg chg="add mod">
          <ac:chgData name="Mason Schmidt" userId="702fc88d-7260-48d8-b8e6-172fbf27714f" providerId="ADAL" clId="{8257FCE9-7D17-E24A-9F0E-9BB83F5E39A1}" dt="2022-06-22T19:08:08.709" v="2796" actId="1076"/>
          <ac:picMkLst>
            <pc:docMk/>
            <pc:sldMk cId="2849370285" sldId="420"/>
            <ac:picMk id="21" creationId="{AB3904E6-D5A8-9641-90C0-2F0E6B47AFB3}"/>
          </ac:picMkLst>
        </pc:picChg>
        <pc:cxnChg chg="add mod">
          <ac:chgData name="Mason Schmidt" userId="702fc88d-7260-48d8-b8e6-172fbf27714f" providerId="ADAL" clId="{8257FCE9-7D17-E24A-9F0E-9BB83F5E39A1}" dt="2022-06-22T19:01:54.860" v="2748" actId="1076"/>
          <ac:cxnSpMkLst>
            <pc:docMk/>
            <pc:sldMk cId="2849370285" sldId="420"/>
            <ac:cxnSpMk id="9" creationId="{0812E5E6-5DEB-4049-B362-E8649BBE60F4}"/>
          </ac:cxnSpMkLst>
        </pc:cxnChg>
        <pc:cxnChg chg="add mod">
          <ac:chgData name="Mason Schmidt" userId="702fc88d-7260-48d8-b8e6-172fbf27714f" providerId="ADAL" clId="{8257FCE9-7D17-E24A-9F0E-9BB83F5E39A1}" dt="2022-06-22T19:04:56.191" v="2768" actId="14100"/>
          <ac:cxnSpMkLst>
            <pc:docMk/>
            <pc:sldMk cId="2849370285" sldId="420"/>
            <ac:cxnSpMk id="10" creationId="{5689D9B2-7AF0-C543-B5C8-608FBB5B27D3}"/>
          </ac:cxnSpMkLst>
        </pc:cxnChg>
        <pc:cxnChg chg="add mod">
          <ac:chgData name="Mason Schmidt" userId="702fc88d-7260-48d8-b8e6-172fbf27714f" providerId="ADAL" clId="{8257FCE9-7D17-E24A-9F0E-9BB83F5E39A1}" dt="2022-06-22T19:03:02.144" v="2762" actId="1076"/>
          <ac:cxnSpMkLst>
            <pc:docMk/>
            <pc:sldMk cId="2849370285" sldId="420"/>
            <ac:cxnSpMk id="13" creationId="{464008EF-289E-3843-9B7B-761D22577C0C}"/>
          </ac:cxnSpMkLst>
        </pc:cxnChg>
      </pc:sldChg>
      <pc:sldChg chg="del">
        <pc:chgData name="Mason Schmidt" userId="702fc88d-7260-48d8-b8e6-172fbf27714f" providerId="ADAL" clId="{8257FCE9-7D17-E24A-9F0E-9BB83F5E39A1}" dt="2022-06-22T19:17:28.035" v="3035" actId="2696"/>
        <pc:sldMkLst>
          <pc:docMk/>
          <pc:sldMk cId="179744889" sldId="423"/>
        </pc:sldMkLst>
      </pc:sldChg>
      <pc:sldChg chg="del">
        <pc:chgData name="Mason Schmidt" userId="702fc88d-7260-48d8-b8e6-172fbf27714f" providerId="ADAL" clId="{8257FCE9-7D17-E24A-9F0E-9BB83F5E39A1}" dt="2022-06-22T19:50:35.268" v="3642" actId="2696"/>
        <pc:sldMkLst>
          <pc:docMk/>
          <pc:sldMk cId="2820237232" sldId="424"/>
        </pc:sldMkLst>
      </pc:sldChg>
      <pc:sldChg chg="addSp delSp modSp add mod modNotesTx">
        <pc:chgData name="Mason Schmidt" userId="702fc88d-7260-48d8-b8e6-172fbf27714f" providerId="ADAL" clId="{8257FCE9-7D17-E24A-9F0E-9BB83F5E39A1}" dt="2022-06-22T19:27:02.054" v="3633" actId="20577"/>
        <pc:sldMkLst>
          <pc:docMk/>
          <pc:sldMk cId="3840499924" sldId="426"/>
        </pc:sldMkLst>
        <pc:spChg chg="mod">
          <ac:chgData name="Mason Schmidt" userId="702fc88d-7260-48d8-b8e6-172fbf27714f" providerId="ADAL" clId="{8257FCE9-7D17-E24A-9F0E-9BB83F5E39A1}" dt="2022-06-22T19:21:57.734" v="3131" actId="20577"/>
          <ac:spMkLst>
            <pc:docMk/>
            <pc:sldMk cId="3840499924" sldId="426"/>
            <ac:spMk id="2" creationId="{3D84098D-F1B1-6D76-425E-32E4821C4333}"/>
          </ac:spMkLst>
        </pc:spChg>
        <pc:spChg chg="mod">
          <ac:chgData name="Mason Schmidt" userId="702fc88d-7260-48d8-b8e6-172fbf27714f" providerId="ADAL" clId="{8257FCE9-7D17-E24A-9F0E-9BB83F5E39A1}" dt="2022-06-22T19:13:57.789" v="2967" actId="20577"/>
          <ac:spMkLst>
            <pc:docMk/>
            <pc:sldMk cId="3840499924" sldId="426"/>
            <ac:spMk id="3" creationId="{F4A9D49F-C326-1C00-66D0-7E544486EFB1}"/>
          </ac:spMkLst>
        </pc:spChg>
        <pc:spChg chg="add mod">
          <ac:chgData name="Mason Schmidt" userId="702fc88d-7260-48d8-b8e6-172fbf27714f" providerId="ADAL" clId="{8257FCE9-7D17-E24A-9F0E-9BB83F5E39A1}" dt="2022-06-22T19:16:06.456" v="3012" actId="255"/>
          <ac:spMkLst>
            <pc:docMk/>
            <pc:sldMk cId="3840499924" sldId="426"/>
            <ac:spMk id="4" creationId="{2886E441-62EF-9046-A7EA-7AE30DD97BEC}"/>
          </ac:spMkLst>
        </pc:spChg>
        <pc:spChg chg="del mod">
          <ac:chgData name="Mason Schmidt" userId="702fc88d-7260-48d8-b8e6-172fbf27714f" providerId="ADAL" clId="{8257FCE9-7D17-E24A-9F0E-9BB83F5E39A1}" dt="2022-06-22T19:16:56.704" v="3033"/>
          <ac:spMkLst>
            <pc:docMk/>
            <pc:sldMk cId="3840499924" sldId="426"/>
            <ac:spMk id="5" creationId="{20F37555-E98A-194C-82EA-19DAA9A771B2}"/>
          </ac:spMkLst>
        </pc:spChg>
        <pc:spChg chg="del mod">
          <ac:chgData name="Mason Schmidt" userId="702fc88d-7260-48d8-b8e6-172fbf27714f" providerId="ADAL" clId="{8257FCE9-7D17-E24A-9F0E-9BB83F5E39A1}" dt="2022-06-22T19:16:45.761" v="3028"/>
          <ac:spMkLst>
            <pc:docMk/>
            <pc:sldMk cId="3840499924" sldId="426"/>
            <ac:spMk id="7" creationId="{661F1A81-B979-7648-ABEE-FB3C46B65CD6}"/>
          </ac:spMkLst>
        </pc:spChg>
        <pc:spChg chg="add mod">
          <ac:chgData name="Mason Schmidt" userId="702fc88d-7260-48d8-b8e6-172fbf27714f" providerId="ADAL" clId="{8257FCE9-7D17-E24A-9F0E-9BB83F5E39A1}" dt="2022-06-22T19:18:51.271" v="3055" actId="20577"/>
          <ac:spMkLst>
            <pc:docMk/>
            <pc:sldMk cId="3840499924" sldId="426"/>
            <ac:spMk id="8" creationId="{B38CC715-7CB4-6749-849C-D0CAF921C755}"/>
          </ac:spMkLst>
        </pc:spChg>
        <pc:spChg chg="del">
          <ac:chgData name="Mason Schmidt" userId="702fc88d-7260-48d8-b8e6-172fbf27714f" providerId="ADAL" clId="{8257FCE9-7D17-E24A-9F0E-9BB83F5E39A1}" dt="2022-06-22T19:16:37.768" v="3023" actId="21"/>
          <ac:spMkLst>
            <pc:docMk/>
            <pc:sldMk cId="3840499924" sldId="426"/>
            <ac:spMk id="11" creationId="{09B5CE46-4481-1A49-8ABD-DEECCB5BA2DD}"/>
          </ac:spMkLst>
        </pc:spChg>
        <pc:spChg chg="del">
          <ac:chgData name="Mason Schmidt" userId="702fc88d-7260-48d8-b8e6-172fbf27714f" providerId="ADAL" clId="{8257FCE9-7D17-E24A-9F0E-9BB83F5E39A1}" dt="2022-06-22T19:16:37.768" v="3023" actId="21"/>
          <ac:spMkLst>
            <pc:docMk/>
            <pc:sldMk cId="3840499924" sldId="426"/>
            <ac:spMk id="12" creationId="{4F0D571E-F809-E049-8CEF-E91E027BB4E4}"/>
          </ac:spMkLst>
        </pc:spChg>
        <pc:spChg chg="add mod">
          <ac:chgData name="Mason Schmidt" userId="702fc88d-7260-48d8-b8e6-172fbf27714f" providerId="ADAL" clId="{8257FCE9-7D17-E24A-9F0E-9BB83F5E39A1}" dt="2022-06-22T19:16:55.294" v="3031" actId="1076"/>
          <ac:spMkLst>
            <pc:docMk/>
            <pc:sldMk cId="3840499924" sldId="426"/>
            <ac:spMk id="14" creationId="{EB25CA08-23EF-0948-A0A4-33B85A297C3A}"/>
          </ac:spMkLst>
        </pc:spChg>
        <pc:spChg chg="del">
          <ac:chgData name="Mason Schmidt" userId="702fc88d-7260-48d8-b8e6-172fbf27714f" providerId="ADAL" clId="{8257FCE9-7D17-E24A-9F0E-9BB83F5E39A1}" dt="2022-06-22T19:16:37.768" v="3023" actId="21"/>
          <ac:spMkLst>
            <pc:docMk/>
            <pc:sldMk cId="3840499924" sldId="426"/>
            <ac:spMk id="15" creationId="{E9BBF226-6C8E-3F49-BDE5-E2CB4F985326}"/>
          </ac:spMkLst>
        </pc:spChg>
        <pc:spChg chg="del">
          <ac:chgData name="Mason Schmidt" userId="702fc88d-7260-48d8-b8e6-172fbf27714f" providerId="ADAL" clId="{8257FCE9-7D17-E24A-9F0E-9BB83F5E39A1}" dt="2022-06-22T19:16:37.768" v="3023" actId="21"/>
          <ac:spMkLst>
            <pc:docMk/>
            <pc:sldMk cId="3840499924" sldId="426"/>
            <ac:spMk id="17" creationId="{7E8FB897-0B1E-354C-9589-E8906CC1B811}"/>
          </ac:spMkLst>
        </pc:spChg>
        <pc:spChg chg="add mod">
          <ac:chgData name="Mason Schmidt" userId="702fc88d-7260-48d8-b8e6-172fbf27714f" providerId="ADAL" clId="{8257FCE9-7D17-E24A-9F0E-9BB83F5E39A1}" dt="2022-06-22T19:21:04.794" v="3088" actId="1076"/>
          <ac:spMkLst>
            <pc:docMk/>
            <pc:sldMk cId="3840499924" sldId="426"/>
            <ac:spMk id="18" creationId="{6509D182-E403-B44A-B36B-34AE7CA8BC53}"/>
          </ac:spMkLst>
        </pc:spChg>
        <pc:spChg chg="add mod">
          <ac:chgData name="Mason Schmidt" userId="702fc88d-7260-48d8-b8e6-172fbf27714f" providerId="ADAL" clId="{8257FCE9-7D17-E24A-9F0E-9BB83F5E39A1}" dt="2022-06-22T19:21:26.969" v="3114" actId="20577"/>
          <ac:spMkLst>
            <pc:docMk/>
            <pc:sldMk cId="3840499924" sldId="426"/>
            <ac:spMk id="21" creationId="{5E883DAE-14C6-0B4D-BA1A-509EDEB934BC}"/>
          </ac:spMkLst>
        </pc:spChg>
        <pc:picChg chg="del">
          <ac:chgData name="Mason Schmidt" userId="702fc88d-7260-48d8-b8e6-172fbf27714f" providerId="ADAL" clId="{8257FCE9-7D17-E24A-9F0E-9BB83F5E39A1}" dt="2022-06-22T19:16:45.745" v="3026" actId="21"/>
          <ac:picMkLst>
            <pc:docMk/>
            <pc:sldMk cId="3840499924" sldId="426"/>
            <ac:picMk id="6" creationId="{4BC95914-A5B7-5A48-841F-1F2D7919C50D}"/>
          </ac:picMkLst>
        </pc:picChg>
        <pc:picChg chg="del">
          <ac:chgData name="Mason Schmidt" userId="702fc88d-7260-48d8-b8e6-172fbf27714f" providerId="ADAL" clId="{8257FCE9-7D17-E24A-9F0E-9BB83F5E39A1}" dt="2022-06-22T19:16:40.281" v="3024" actId="21"/>
          <ac:picMkLst>
            <pc:docMk/>
            <pc:sldMk cId="3840499924" sldId="426"/>
            <ac:picMk id="1026" creationId="{29382580-9E9F-464A-A942-895E7C0EAF87}"/>
          </ac:picMkLst>
        </pc:picChg>
        <pc:picChg chg="del">
          <ac:chgData name="Mason Schmidt" userId="702fc88d-7260-48d8-b8e6-172fbf27714f" providerId="ADAL" clId="{8257FCE9-7D17-E24A-9F0E-9BB83F5E39A1}" dt="2022-06-22T19:16:37.768" v="3023" actId="21"/>
          <ac:picMkLst>
            <pc:docMk/>
            <pc:sldMk cId="3840499924" sldId="426"/>
            <ac:picMk id="1030" creationId="{73C5E3F9-885D-CB43-AF0C-A5F53C7CE599}"/>
          </ac:picMkLst>
        </pc:picChg>
        <pc:cxnChg chg="add">
          <ac:chgData name="Mason Schmidt" userId="702fc88d-7260-48d8-b8e6-172fbf27714f" providerId="ADAL" clId="{8257FCE9-7D17-E24A-9F0E-9BB83F5E39A1}" dt="2022-06-22T19:19:04.609" v="3056" actId="11529"/>
          <ac:cxnSpMkLst>
            <pc:docMk/>
            <pc:sldMk cId="3840499924" sldId="426"/>
            <ac:cxnSpMk id="10" creationId="{C36B66DB-05F0-8C4B-868F-60345EADDC9F}"/>
          </ac:cxnSpMkLst>
        </pc:cxnChg>
        <pc:cxnChg chg="add">
          <ac:chgData name="Mason Schmidt" userId="702fc88d-7260-48d8-b8e6-172fbf27714f" providerId="ADAL" clId="{8257FCE9-7D17-E24A-9F0E-9BB83F5E39A1}" dt="2022-06-22T19:19:22.578" v="3057" actId="11529"/>
          <ac:cxnSpMkLst>
            <pc:docMk/>
            <pc:sldMk cId="3840499924" sldId="426"/>
            <ac:cxnSpMk id="16" creationId="{387B93A3-7F36-444E-91AE-43B45B1C2DDE}"/>
          </ac:cxnSpMkLst>
        </pc:cxnChg>
      </pc:sldChg>
    </pc:docChg>
  </pc:docChgLst>
  <pc:docChgLst>
    <pc:chgData name="Nandyal, Naren K" userId="S::naren.nandyal@optum.com::99d3a949-2854-4c6e-96d0-b34bc3be222c" providerId="AD" clId="Web-{DB9822CD-DD8C-4393-918F-6977F2618529}"/>
    <pc:docChg chg="addSld modSld">
      <pc:chgData name="Nandyal, Naren K" userId="S::naren.nandyal@optum.com::99d3a949-2854-4c6e-96d0-b34bc3be222c" providerId="AD" clId="Web-{DB9822CD-DD8C-4393-918F-6977F2618529}" dt="2022-06-17T20:19:27.145" v="104" actId="1076"/>
      <pc:docMkLst>
        <pc:docMk/>
      </pc:docMkLst>
      <pc:sldChg chg="addSp delSp modSp new">
        <pc:chgData name="Nandyal, Naren K" userId="S::naren.nandyal@optum.com::99d3a949-2854-4c6e-96d0-b34bc3be222c" providerId="AD" clId="Web-{DB9822CD-DD8C-4393-918F-6977F2618529}" dt="2022-06-17T20:19:27.145" v="104" actId="1076"/>
        <pc:sldMkLst>
          <pc:docMk/>
          <pc:sldMk cId="4244539406" sldId="414"/>
        </pc:sldMkLst>
        <pc:spChg chg="mod">
          <ac:chgData name="Nandyal, Naren K" userId="S::naren.nandyal@optum.com::99d3a949-2854-4c6e-96d0-b34bc3be222c" providerId="AD" clId="Web-{DB9822CD-DD8C-4393-918F-6977F2618529}" dt="2022-06-17T20:11:58.017" v="16" actId="20577"/>
          <ac:spMkLst>
            <pc:docMk/>
            <pc:sldMk cId="4244539406" sldId="414"/>
            <ac:spMk id="2" creationId="{0AC5A21C-0244-DDFA-83BF-741B8F6AD785}"/>
          </ac:spMkLst>
        </pc:spChg>
        <pc:spChg chg="add mod">
          <ac:chgData name="Nandyal, Naren K" userId="S::naren.nandyal@optum.com::99d3a949-2854-4c6e-96d0-b34bc3be222c" providerId="AD" clId="Web-{DB9822CD-DD8C-4393-918F-6977F2618529}" dt="2022-06-17T20:17:12.878" v="97" actId="20577"/>
          <ac:spMkLst>
            <pc:docMk/>
            <pc:sldMk cId="4244539406" sldId="414"/>
            <ac:spMk id="7" creationId="{CA11E001-7A19-1B00-C12A-918A9030563C}"/>
          </ac:spMkLst>
        </pc:spChg>
        <pc:spChg chg="add mod">
          <ac:chgData name="Nandyal, Naren K" userId="S::naren.nandyal@optum.com::99d3a949-2854-4c6e-96d0-b34bc3be222c" providerId="AD" clId="Web-{DB9822CD-DD8C-4393-918F-6977F2618529}" dt="2022-06-17T20:19:27.145" v="104" actId="1076"/>
          <ac:spMkLst>
            <pc:docMk/>
            <pc:sldMk cId="4244539406" sldId="414"/>
            <ac:spMk id="8" creationId="{E6E93FFE-1045-A720-63DA-313CF3CB9944}"/>
          </ac:spMkLst>
        </pc:spChg>
        <pc:spChg chg="add mod">
          <ac:chgData name="Nandyal, Naren K" userId="S::naren.nandyal@optum.com::99d3a949-2854-4c6e-96d0-b34bc3be222c" providerId="AD" clId="Web-{DB9822CD-DD8C-4393-918F-6977F2618529}" dt="2022-06-17T20:18:48.535" v="103" actId="20577"/>
          <ac:spMkLst>
            <pc:docMk/>
            <pc:sldMk cId="4244539406" sldId="414"/>
            <ac:spMk id="10" creationId="{34BB7EB7-7083-F593-8968-B18595805801}"/>
          </ac:spMkLst>
        </pc:spChg>
        <pc:spChg chg="add mod">
          <ac:chgData name="Nandyal, Naren K" userId="S::naren.nandyal@optum.com::99d3a949-2854-4c6e-96d0-b34bc3be222c" providerId="AD" clId="Web-{DB9822CD-DD8C-4393-918F-6977F2618529}" dt="2022-06-17T20:17:20.207" v="99" actId="20577"/>
          <ac:spMkLst>
            <pc:docMk/>
            <pc:sldMk cId="4244539406" sldId="414"/>
            <ac:spMk id="11" creationId="{DD2AB73E-8265-E355-25D7-4D5B1B1AEAD1}"/>
          </ac:spMkLst>
        </pc:spChg>
        <pc:picChg chg="add mod modCrop">
          <ac:chgData name="Nandyal, Naren K" userId="S::naren.nandyal@optum.com::99d3a949-2854-4c6e-96d0-b34bc3be222c" providerId="AD" clId="Web-{DB9822CD-DD8C-4393-918F-6977F2618529}" dt="2022-06-17T20:16:02.737" v="66" actId="1076"/>
          <ac:picMkLst>
            <pc:docMk/>
            <pc:sldMk cId="4244539406" sldId="414"/>
            <ac:picMk id="3" creationId="{4838176C-8755-A646-41FB-E5B188579ACF}"/>
          </ac:picMkLst>
        </pc:picChg>
        <pc:picChg chg="add mod">
          <ac:chgData name="Nandyal, Naren K" userId="S::naren.nandyal@optum.com::99d3a949-2854-4c6e-96d0-b34bc3be222c" providerId="AD" clId="Web-{DB9822CD-DD8C-4393-918F-6977F2618529}" dt="2022-06-17T20:16:02.800" v="67" actId="1076"/>
          <ac:picMkLst>
            <pc:docMk/>
            <pc:sldMk cId="4244539406" sldId="414"/>
            <ac:picMk id="4" creationId="{734D563E-68F0-561E-0BD6-58B598FCAE4A}"/>
          </ac:picMkLst>
        </pc:picChg>
        <pc:picChg chg="add mod">
          <ac:chgData name="Nandyal, Naren K" userId="S::naren.nandyal@optum.com::99d3a949-2854-4c6e-96d0-b34bc3be222c" providerId="AD" clId="Web-{DB9822CD-DD8C-4393-918F-6977F2618529}" dt="2022-06-17T20:16:02.862" v="68" actId="1076"/>
          <ac:picMkLst>
            <pc:docMk/>
            <pc:sldMk cId="4244539406" sldId="414"/>
            <ac:picMk id="5" creationId="{BBDCB996-30D5-7C1A-3D06-19EC454F7A83}"/>
          </ac:picMkLst>
        </pc:picChg>
        <pc:picChg chg="add mod">
          <ac:chgData name="Nandyal, Naren K" userId="S::naren.nandyal@optum.com::99d3a949-2854-4c6e-96d0-b34bc3be222c" providerId="AD" clId="Web-{DB9822CD-DD8C-4393-918F-6977F2618529}" dt="2022-06-17T20:16:02.925" v="69" actId="1076"/>
          <ac:picMkLst>
            <pc:docMk/>
            <pc:sldMk cId="4244539406" sldId="414"/>
            <ac:picMk id="6" creationId="{315AEAD3-28D3-936E-0363-4313527A791B}"/>
          </ac:picMkLst>
        </pc:picChg>
        <pc:picChg chg="add del">
          <ac:chgData name="Nandyal, Naren K" userId="S::naren.nandyal@optum.com::99d3a949-2854-4c6e-96d0-b34bc3be222c" providerId="AD" clId="Web-{DB9822CD-DD8C-4393-918F-6977F2618529}" dt="2022-06-17T20:14:10.752" v="44"/>
          <ac:picMkLst>
            <pc:docMk/>
            <pc:sldMk cId="4244539406" sldId="414"/>
            <ac:picMk id="9" creationId="{5ACAEDAA-71BF-922B-2853-0776000705FE}"/>
          </ac:picMkLst>
        </pc:picChg>
      </pc:sldChg>
    </pc:docChg>
  </pc:docChgLst>
  <pc:docChgLst>
    <pc:chgData name="Cai, Tony L" userId="8a6f7725-9766-4029-8478-566d23e131b5" providerId="ADAL" clId="{D0881C33-8E18-8942-B4F1-BE80C60A498C}"/>
    <pc:docChg chg="undo custSel addSld delSld modSld sldOrd">
      <pc:chgData name="Cai, Tony L" userId="8a6f7725-9766-4029-8478-566d23e131b5" providerId="ADAL" clId="{D0881C33-8E18-8942-B4F1-BE80C60A498C}" dt="2022-06-23T13:04:33.020" v="1717" actId="20577"/>
      <pc:docMkLst>
        <pc:docMk/>
      </pc:docMkLst>
      <pc:sldChg chg="addSp delSp modSp add del mod">
        <pc:chgData name="Cai, Tony L" userId="8a6f7725-9766-4029-8478-566d23e131b5" providerId="ADAL" clId="{D0881C33-8E18-8942-B4F1-BE80C60A498C}" dt="2022-06-17T20:10:58.785" v="75" actId="2696"/>
        <pc:sldMkLst>
          <pc:docMk/>
          <pc:sldMk cId="1216895329" sldId="256"/>
        </pc:sldMkLst>
        <pc:spChg chg="add del mod">
          <ac:chgData name="Cai, Tony L" userId="8a6f7725-9766-4029-8478-566d23e131b5" providerId="ADAL" clId="{D0881C33-8E18-8942-B4F1-BE80C60A498C}" dt="2022-06-17T19:45:16.898" v="2"/>
          <ac:spMkLst>
            <pc:docMk/>
            <pc:sldMk cId="1216895329" sldId="256"/>
            <ac:spMk id="2" creationId="{6F263CC2-28FE-B3E2-AE9E-655D93BD6427}"/>
          </ac:spMkLst>
        </pc:spChg>
        <pc:spChg chg="add mod">
          <ac:chgData name="Cai, Tony L" userId="8a6f7725-9766-4029-8478-566d23e131b5" providerId="ADAL" clId="{D0881C33-8E18-8942-B4F1-BE80C60A498C}" dt="2022-06-17T19:45:45.215" v="3" actId="767"/>
          <ac:spMkLst>
            <pc:docMk/>
            <pc:sldMk cId="1216895329" sldId="256"/>
            <ac:spMk id="10" creationId="{86CBA072-CFDB-2E53-832C-3ED9AEDD4003}"/>
          </ac:spMkLst>
        </pc:spChg>
        <pc:spChg chg="del">
          <ac:chgData name="Cai, Tony L" userId="8a6f7725-9766-4029-8478-566d23e131b5" providerId="ADAL" clId="{D0881C33-8E18-8942-B4F1-BE80C60A498C}" dt="2022-06-17T19:45:51.340" v="14"/>
          <ac:spMkLst>
            <pc:docMk/>
            <pc:sldMk cId="1216895329" sldId="256"/>
            <ac:spMk id="11" creationId="{86CBA072-CFDB-2E53-832C-3ED9AEDD4003}"/>
          </ac:spMkLst>
        </pc:spChg>
        <pc:spChg chg="add del mod">
          <ac:chgData name="Cai, Tony L" userId="8a6f7725-9766-4029-8478-566d23e131b5" providerId="ADAL" clId="{D0881C33-8E18-8942-B4F1-BE80C60A498C}" dt="2022-06-17T19:47:57.616" v="23" actId="20577"/>
          <ac:spMkLst>
            <pc:docMk/>
            <pc:sldMk cId="1216895329" sldId="256"/>
            <ac:spMk id="12" creationId="{0FD9AD4F-4FBD-6C4E-9E22-ADC06177FECF}"/>
          </ac:spMkLst>
        </pc:spChg>
      </pc:sldChg>
      <pc:sldChg chg="del ord">
        <pc:chgData name="Cai, Tony L" userId="8a6f7725-9766-4029-8478-566d23e131b5" providerId="ADAL" clId="{D0881C33-8E18-8942-B4F1-BE80C60A498C}" dt="2022-06-20T21:33:07.179" v="729" actId="2696"/>
        <pc:sldMkLst>
          <pc:docMk/>
          <pc:sldMk cId="1209804614" sldId="264"/>
        </pc:sldMkLst>
      </pc:sldChg>
      <pc:sldChg chg="del ord">
        <pc:chgData name="Cai, Tony L" userId="8a6f7725-9766-4029-8478-566d23e131b5" providerId="ADAL" clId="{D0881C33-8E18-8942-B4F1-BE80C60A498C}" dt="2022-06-20T21:33:11.609" v="731" actId="2696"/>
        <pc:sldMkLst>
          <pc:docMk/>
          <pc:sldMk cId="2379203242" sldId="268"/>
        </pc:sldMkLst>
      </pc:sldChg>
      <pc:sldChg chg="del ord">
        <pc:chgData name="Cai, Tony L" userId="8a6f7725-9766-4029-8478-566d23e131b5" providerId="ADAL" clId="{D0881C33-8E18-8942-B4F1-BE80C60A498C}" dt="2022-06-20T21:33:09.470" v="730" actId="2696"/>
        <pc:sldMkLst>
          <pc:docMk/>
          <pc:sldMk cId="3182553235" sldId="283"/>
        </pc:sldMkLst>
      </pc:sldChg>
      <pc:sldChg chg="modSp del mod">
        <pc:chgData name="Cai, Tony L" userId="8a6f7725-9766-4029-8478-566d23e131b5" providerId="ADAL" clId="{D0881C33-8E18-8942-B4F1-BE80C60A498C}" dt="2022-06-17T20:12:18.649" v="83" actId="2696"/>
        <pc:sldMkLst>
          <pc:docMk/>
          <pc:sldMk cId="3587813213" sldId="387"/>
        </pc:sldMkLst>
        <pc:spChg chg="mod">
          <ac:chgData name="Cai, Tony L" userId="8a6f7725-9766-4029-8478-566d23e131b5" providerId="ADAL" clId="{D0881C33-8E18-8942-B4F1-BE80C60A498C}" dt="2022-06-17T20:08:56.547" v="72" actId="20577"/>
          <ac:spMkLst>
            <pc:docMk/>
            <pc:sldMk cId="3587813213" sldId="387"/>
            <ac:spMk id="2" creationId="{F2C79618-4146-48C9-B7FC-366E0B86F5B7}"/>
          </ac:spMkLst>
        </pc:spChg>
      </pc:sldChg>
      <pc:sldChg chg="del">
        <pc:chgData name="Cai, Tony L" userId="8a6f7725-9766-4029-8478-566d23e131b5" providerId="ADAL" clId="{D0881C33-8E18-8942-B4F1-BE80C60A498C}" dt="2022-06-17T20:12:21.151" v="84" actId="2696"/>
        <pc:sldMkLst>
          <pc:docMk/>
          <pc:sldMk cId="1484664907" sldId="393"/>
        </pc:sldMkLst>
      </pc:sldChg>
      <pc:sldChg chg="modNotesTx">
        <pc:chgData name="Cai, Tony L" userId="8a6f7725-9766-4029-8478-566d23e131b5" providerId="ADAL" clId="{D0881C33-8E18-8942-B4F1-BE80C60A498C}" dt="2022-06-22T18:14:44.242" v="1333" actId="20577"/>
        <pc:sldMkLst>
          <pc:docMk/>
          <pc:sldMk cId="2552973221" sldId="394"/>
        </pc:sldMkLst>
      </pc:sldChg>
      <pc:sldChg chg="addSp delSp modSp mod">
        <pc:chgData name="Cai, Tony L" userId="8a6f7725-9766-4029-8478-566d23e131b5" providerId="ADAL" clId="{D0881C33-8E18-8942-B4F1-BE80C60A498C}" dt="2022-06-22T13:15:41.136" v="906" actId="1076"/>
        <pc:sldMkLst>
          <pc:docMk/>
          <pc:sldMk cId="2862213760" sldId="395"/>
        </pc:sldMkLst>
        <pc:spChg chg="add del mod">
          <ac:chgData name="Cai, Tony L" userId="8a6f7725-9766-4029-8478-566d23e131b5" providerId="ADAL" clId="{D0881C33-8E18-8942-B4F1-BE80C60A498C}" dt="2022-06-22T13:15:37.664" v="905" actId="166"/>
          <ac:spMkLst>
            <pc:docMk/>
            <pc:sldMk cId="2862213760" sldId="395"/>
            <ac:spMk id="7" creationId="{FEB234BB-67FF-344A-7A22-3F6F22DBF614}"/>
          </ac:spMkLst>
        </pc:spChg>
        <pc:picChg chg="add del mod">
          <ac:chgData name="Cai, Tony L" userId="8a6f7725-9766-4029-8478-566d23e131b5" providerId="ADAL" clId="{D0881C33-8E18-8942-B4F1-BE80C60A498C}" dt="2022-06-22T13:15:14.950" v="900" actId="478"/>
          <ac:picMkLst>
            <pc:docMk/>
            <pc:sldMk cId="2862213760" sldId="395"/>
            <ac:picMk id="6" creationId="{0B0F5D5D-9759-3A80-8EBA-B9D2101C9B8F}"/>
          </ac:picMkLst>
        </pc:picChg>
        <pc:picChg chg="del mod">
          <ac:chgData name="Cai, Tony L" userId="8a6f7725-9766-4029-8478-566d23e131b5" providerId="ADAL" clId="{D0881C33-8E18-8942-B4F1-BE80C60A498C}" dt="2022-06-22T13:14:17.286" v="898" actId="478"/>
          <ac:picMkLst>
            <pc:docMk/>
            <pc:sldMk cId="2862213760" sldId="395"/>
            <ac:picMk id="8" creationId="{F503D946-BF8F-F643-4E6C-DFDA0986F105}"/>
          </ac:picMkLst>
        </pc:picChg>
        <pc:picChg chg="add mod">
          <ac:chgData name="Cai, Tony L" userId="8a6f7725-9766-4029-8478-566d23e131b5" providerId="ADAL" clId="{D0881C33-8E18-8942-B4F1-BE80C60A498C}" dt="2022-06-22T13:15:41.136" v="906" actId="1076"/>
          <ac:picMkLst>
            <pc:docMk/>
            <pc:sldMk cId="2862213760" sldId="395"/>
            <ac:picMk id="10" creationId="{4D499B62-98F8-8DF6-499D-BA3BF102CC13}"/>
          </ac:picMkLst>
        </pc:picChg>
      </pc:sldChg>
      <pc:sldChg chg="del">
        <pc:chgData name="Cai, Tony L" userId="8a6f7725-9766-4029-8478-566d23e131b5" providerId="ADAL" clId="{D0881C33-8E18-8942-B4F1-BE80C60A498C}" dt="2022-06-20T17:19:21.424" v="604" actId="2696"/>
        <pc:sldMkLst>
          <pc:docMk/>
          <pc:sldMk cId="937903686" sldId="396"/>
        </pc:sldMkLst>
      </pc:sldChg>
      <pc:sldChg chg="del">
        <pc:chgData name="Cai, Tony L" userId="8a6f7725-9766-4029-8478-566d23e131b5" providerId="ADAL" clId="{D0881C33-8E18-8942-B4F1-BE80C60A498C}" dt="2022-06-17T20:16:19.440" v="173" actId="2696"/>
        <pc:sldMkLst>
          <pc:docMk/>
          <pc:sldMk cId="1940264270" sldId="397"/>
        </pc:sldMkLst>
      </pc:sldChg>
      <pc:sldChg chg="del">
        <pc:chgData name="Cai, Tony L" userId="8a6f7725-9766-4029-8478-566d23e131b5" providerId="ADAL" clId="{D0881C33-8E18-8942-B4F1-BE80C60A498C}" dt="2022-06-17T20:16:18.537" v="172" actId="2696"/>
        <pc:sldMkLst>
          <pc:docMk/>
          <pc:sldMk cId="3022113772" sldId="398"/>
        </pc:sldMkLst>
      </pc:sldChg>
      <pc:sldChg chg="del">
        <pc:chgData name="Cai, Tony L" userId="8a6f7725-9766-4029-8478-566d23e131b5" providerId="ADAL" clId="{D0881C33-8E18-8942-B4F1-BE80C60A498C}" dt="2022-06-17T20:16:16.289" v="171" actId="2696"/>
        <pc:sldMkLst>
          <pc:docMk/>
          <pc:sldMk cId="803153177" sldId="410"/>
        </pc:sldMkLst>
      </pc:sldChg>
      <pc:sldChg chg="add del">
        <pc:chgData name="Cai, Tony L" userId="8a6f7725-9766-4029-8478-566d23e131b5" providerId="ADAL" clId="{D0881C33-8E18-8942-B4F1-BE80C60A498C}" dt="2022-06-17T20:11:03.161" v="77" actId="2696"/>
        <pc:sldMkLst>
          <pc:docMk/>
          <pc:sldMk cId="3931575103" sldId="411"/>
        </pc:sldMkLst>
      </pc:sldChg>
      <pc:sldChg chg="add del">
        <pc:chgData name="Cai, Tony L" userId="8a6f7725-9766-4029-8478-566d23e131b5" providerId="ADAL" clId="{D0881C33-8E18-8942-B4F1-BE80C60A498C}" dt="2022-06-17T20:11:00.848" v="76" actId="2696"/>
        <pc:sldMkLst>
          <pc:docMk/>
          <pc:sldMk cId="2899025502" sldId="412"/>
        </pc:sldMkLst>
      </pc:sldChg>
      <pc:sldChg chg="add del">
        <pc:chgData name="Cai, Tony L" userId="8a6f7725-9766-4029-8478-566d23e131b5" providerId="ADAL" clId="{D0881C33-8E18-8942-B4F1-BE80C60A498C}" dt="2022-06-17T20:11:06.713" v="78" actId="2696"/>
        <pc:sldMkLst>
          <pc:docMk/>
          <pc:sldMk cId="2767995557" sldId="413"/>
        </pc:sldMkLst>
      </pc:sldChg>
      <pc:sldChg chg="new del">
        <pc:chgData name="Cai, Tony L" userId="8a6f7725-9766-4029-8478-566d23e131b5" providerId="ADAL" clId="{D0881C33-8E18-8942-B4F1-BE80C60A498C}" dt="2022-06-17T20:09:49.356" v="74" actId="2696"/>
        <pc:sldMkLst>
          <pc:docMk/>
          <pc:sldMk cId="1759698417" sldId="414"/>
        </pc:sldMkLst>
      </pc:sldChg>
      <pc:sldChg chg="addSp delSp modSp mod">
        <pc:chgData name="Cai, Tony L" userId="8a6f7725-9766-4029-8478-566d23e131b5" providerId="ADAL" clId="{D0881C33-8E18-8942-B4F1-BE80C60A498C}" dt="2022-06-20T19:24:58.717" v="696" actId="20577"/>
        <pc:sldMkLst>
          <pc:docMk/>
          <pc:sldMk cId="4244539406" sldId="414"/>
        </pc:sldMkLst>
        <pc:spChg chg="mod">
          <ac:chgData name="Cai, Tony L" userId="8a6f7725-9766-4029-8478-566d23e131b5" providerId="ADAL" clId="{D0881C33-8E18-8942-B4F1-BE80C60A498C}" dt="2022-06-20T19:24:32.928" v="642" actId="20577"/>
          <ac:spMkLst>
            <pc:docMk/>
            <pc:sldMk cId="4244539406" sldId="414"/>
            <ac:spMk id="7" creationId="{CA11E001-7A19-1B00-C12A-918A9030563C}"/>
          </ac:spMkLst>
        </pc:spChg>
        <pc:spChg chg="mod">
          <ac:chgData name="Cai, Tony L" userId="8a6f7725-9766-4029-8478-566d23e131b5" providerId="ADAL" clId="{D0881C33-8E18-8942-B4F1-BE80C60A498C}" dt="2022-06-20T19:23:21.391" v="631" actId="20577"/>
          <ac:spMkLst>
            <pc:docMk/>
            <pc:sldMk cId="4244539406" sldId="414"/>
            <ac:spMk id="8" creationId="{E6E93FFE-1045-A720-63DA-313CF3CB9944}"/>
          </ac:spMkLst>
        </pc:spChg>
        <pc:spChg chg="mod">
          <ac:chgData name="Cai, Tony L" userId="8a6f7725-9766-4029-8478-566d23e131b5" providerId="ADAL" clId="{D0881C33-8E18-8942-B4F1-BE80C60A498C}" dt="2022-06-20T19:24:45.847" v="668" actId="14100"/>
          <ac:spMkLst>
            <pc:docMk/>
            <pc:sldMk cId="4244539406" sldId="414"/>
            <ac:spMk id="10" creationId="{34BB7EB7-7083-F593-8968-B18595805801}"/>
          </ac:spMkLst>
        </pc:spChg>
        <pc:spChg chg="mod">
          <ac:chgData name="Cai, Tony L" userId="8a6f7725-9766-4029-8478-566d23e131b5" providerId="ADAL" clId="{D0881C33-8E18-8942-B4F1-BE80C60A498C}" dt="2022-06-20T19:24:58.717" v="696" actId="20577"/>
          <ac:spMkLst>
            <pc:docMk/>
            <pc:sldMk cId="4244539406" sldId="414"/>
            <ac:spMk id="11" creationId="{DD2AB73E-8265-E355-25D7-4D5B1B1AEAD1}"/>
          </ac:spMkLst>
        </pc:spChg>
        <pc:picChg chg="del mod">
          <ac:chgData name="Cai, Tony L" userId="8a6f7725-9766-4029-8478-566d23e131b5" providerId="ADAL" clId="{D0881C33-8E18-8942-B4F1-BE80C60A498C}" dt="2022-06-20T17:18:44.446" v="599" actId="478"/>
          <ac:picMkLst>
            <pc:docMk/>
            <pc:sldMk cId="4244539406" sldId="414"/>
            <ac:picMk id="3" creationId="{4838176C-8755-A646-41FB-E5B188579ACF}"/>
          </ac:picMkLst>
        </pc:picChg>
        <pc:picChg chg="mod">
          <ac:chgData name="Cai, Tony L" userId="8a6f7725-9766-4029-8478-566d23e131b5" providerId="ADAL" clId="{D0881C33-8E18-8942-B4F1-BE80C60A498C}" dt="2022-06-17T20:13:47.681" v="142" actId="14100"/>
          <ac:picMkLst>
            <pc:docMk/>
            <pc:sldMk cId="4244539406" sldId="414"/>
            <ac:picMk id="4" creationId="{734D563E-68F0-561E-0BD6-58B598FCAE4A}"/>
          </ac:picMkLst>
        </pc:picChg>
        <pc:picChg chg="mod">
          <ac:chgData name="Cai, Tony L" userId="8a6f7725-9766-4029-8478-566d23e131b5" providerId="ADAL" clId="{D0881C33-8E18-8942-B4F1-BE80C60A498C}" dt="2022-06-17T20:13:43.281" v="140" actId="14100"/>
          <ac:picMkLst>
            <pc:docMk/>
            <pc:sldMk cId="4244539406" sldId="414"/>
            <ac:picMk id="5" creationId="{BBDCB996-30D5-7C1A-3D06-19EC454F7A83}"/>
          </ac:picMkLst>
        </pc:picChg>
        <pc:picChg chg="mod">
          <ac:chgData name="Cai, Tony L" userId="8a6f7725-9766-4029-8478-566d23e131b5" providerId="ADAL" clId="{D0881C33-8E18-8942-B4F1-BE80C60A498C}" dt="2022-06-17T20:13:40.732" v="139" actId="1076"/>
          <ac:picMkLst>
            <pc:docMk/>
            <pc:sldMk cId="4244539406" sldId="414"/>
            <ac:picMk id="6" creationId="{315AEAD3-28D3-936E-0363-4313527A791B}"/>
          </ac:picMkLst>
        </pc:picChg>
        <pc:picChg chg="add mod">
          <ac:chgData name="Cai, Tony L" userId="8a6f7725-9766-4029-8478-566d23e131b5" providerId="ADAL" clId="{D0881C33-8E18-8942-B4F1-BE80C60A498C}" dt="2022-06-20T17:18:58.431" v="603" actId="1076"/>
          <ac:picMkLst>
            <pc:docMk/>
            <pc:sldMk cId="4244539406" sldId="414"/>
            <ac:picMk id="14" creationId="{FB2FA531-FC87-1409-F8E3-F619F80B1923}"/>
          </ac:picMkLst>
        </pc:picChg>
      </pc:sldChg>
      <pc:sldChg chg="modSp new mod modNotesTx">
        <pc:chgData name="Cai, Tony L" userId="8a6f7725-9766-4029-8478-566d23e131b5" providerId="ADAL" clId="{D0881C33-8E18-8942-B4F1-BE80C60A498C}" dt="2022-06-22T17:10:42.626" v="948" actId="20577"/>
        <pc:sldMkLst>
          <pc:docMk/>
          <pc:sldMk cId="3195215905" sldId="415"/>
        </pc:sldMkLst>
        <pc:spChg chg="mod">
          <ac:chgData name="Cai, Tony L" userId="8a6f7725-9766-4029-8478-566d23e131b5" providerId="ADAL" clId="{D0881C33-8E18-8942-B4F1-BE80C60A498C}" dt="2022-06-17T20:12:56.468" v="137" actId="20577"/>
          <ac:spMkLst>
            <pc:docMk/>
            <pc:sldMk cId="3195215905" sldId="415"/>
            <ac:spMk id="2" creationId="{A9741D06-F449-7454-9B5C-9EAF9037186D}"/>
          </ac:spMkLst>
        </pc:spChg>
        <pc:spChg chg="mod">
          <ac:chgData name="Cai, Tony L" userId="8a6f7725-9766-4029-8478-566d23e131b5" providerId="ADAL" clId="{D0881C33-8E18-8942-B4F1-BE80C60A498C}" dt="2022-06-17T20:12:49.355" v="125" actId="20577"/>
          <ac:spMkLst>
            <pc:docMk/>
            <pc:sldMk cId="3195215905" sldId="415"/>
            <ac:spMk id="3" creationId="{0ECB1609-C8DC-3F60-88F7-606A98A89660}"/>
          </ac:spMkLst>
        </pc:spChg>
      </pc:sldChg>
      <pc:sldChg chg="modSp new mod modNotesTx">
        <pc:chgData name="Cai, Tony L" userId="8a6f7725-9766-4029-8478-566d23e131b5" providerId="ADAL" clId="{D0881C33-8E18-8942-B4F1-BE80C60A498C}" dt="2022-06-21T17:08:06.609" v="887" actId="20577"/>
        <pc:sldMkLst>
          <pc:docMk/>
          <pc:sldMk cId="2854156988" sldId="416"/>
        </pc:sldMkLst>
        <pc:spChg chg="mod">
          <ac:chgData name="Cai, Tony L" userId="8a6f7725-9766-4029-8478-566d23e131b5" providerId="ADAL" clId="{D0881C33-8E18-8942-B4F1-BE80C60A498C}" dt="2022-06-20T19:38:07.786" v="728" actId="20577"/>
          <ac:spMkLst>
            <pc:docMk/>
            <pc:sldMk cId="2854156988" sldId="416"/>
            <ac:spMk id="2" creationId="{3D84098D-F1B1-6D76-425E-32E4821C4333}"/>
          </ac:spMkLst>
        </pc:spChg>
        <pc:spChg chg="mod">
          <ac:chgData name="Cai, Tony L" userId="8a6f7725-9766-4029-8478-566d23e131b5" providerId="ADAL" clId="{D0881C33-8E18-8942-B4F1-BE80C60A498C}" dt="2022-06-17T20:15:15.919" v="161" actId="20577"/>
          <ac:spMkLst>
            <pc:docMk/>
            <pc:sldMk cId="2854156988" sldId="416"/>
            <ac:spMk id="3" creationId="{F4A9D49F-C326-1C00-66D0-7E544486EFB1}"/>
          </ac:spMkLst>
        </pc:spChg>
      </pc:sldChg>
      <pc:sldChg chg="addSp delSp modSp new mod">
        <pc:chgData name="Cai, Tony L" userId="8a6f7725-9766-4029-8478-566d23e131b5" providerId="ADAL" clId="{D0881C33-8E18-8942-B4F1-BE80C60A498C}" dt="2022-06-20T17:19:32.239" v="606" actId="255"/>
        <pc:sldMkLst>
          <pc:docMk/>
          <pc:sldMk cId="3528774516" sldId="417"/>
        </pc:sldMkLst>
        <pc:spChg chg="mod">
          <ac:chgData name="Cai, Tony L" userId="8a6f7725-9766-4029-8478-566d23e131b5" providerId="ADAL" clId="{D0881C33-8E18-8942-B4F1-BE80C60A498C}" dt="2022-06-20T17:19:27.286" v="605" actId="255"/>
          <ac:spMkLst>
            <pc:docMk/>
            <pc:sldMk cId="3528774516" sldId="417"/>
            <ac:spMk id="2" creationId="{DFD8898A-7AD5-EFE4-A088-07679186C496}"/>
          </ac:spMkLst>
        </pc:spChg>
        <pc:spChg chg="mod">
          <ac:chgData name="Cai, Tony L" userId="8a6f7725-9766-4029-8478-566d23e131b5" providerId="ADAL" clId="{D0881C33-8E18-8942-B4F1-BE80C60A498C}" dt="2022-06-17T20:16:11.492" v="170" actId="20577"/>
          <ac:spMkLst>
            <pc:docMk/>
            <pc:sldMk cId="3528774516" sldId="417"/>
            <ac:spMk id="3" creationId="{11F3FA60-060D-67F6-643F-04AC29F9B0F6}"/>
          </ac:spMkLst>
        </pc:spChg>
        <pc:spChg chg="add mod">
          <ac:chgData name="Cai, Tony L" userId="8a6f7725-9766-4029-8478-566d23e131b5" providerId="ADAL" clId="{D0881C33-8E18-8942-B4F1-BE80C60A498C}" dt="2022-06-20T17:16:44.891" v="503" actId="20577"/>
          <ac:spMkLst>
            <pc:docMk/>
            <pc:sldMk cId="3528774516" sldId="417"/>
            <ac:spMk id="4" creationId="{2E9CA99A-28A4-375B-0B9B-AC1D56598826}"/>
          </ac:spMkLst>
        </pc:spChg>
        <pc:spChg chg="add del mod">
          <ac:chgData name="Cai, Tony L" userId="8a6f7725-9766-4029-8478-566d23e131b5" providerId="ADAL" clId="{D0881C33-8E18-8942-B4F1-BE80C60A498C}" dt="2022-06-20T17:16:48.803" v="505"/>
          <ac:spMkLst>
            <pc:docMk/>
            <pc:sldMk cId="3528774516" sldId="417"/>
            <ac:spMk id="5" creationId="{694CB3BE-95A0-C765-6290-ED97E6725CE0}"/>
          </ac:spMkLst>
        </pc:spChg>
        <pc:spChg chg="add del mod">
          <ac:chgData name="Cai, Tony L" userId="8a6f7725-9766-4029-8478-566d23e131b5" providerId="ADAL" clId="{D0881C33-8E18-8942-B4F1-BE80C60A498C}" dt="2022-06-20T17:16:50.777" v="507"/>
          <ac:spMkLst>
            <pc:docMk/>
            <pc:sldMk cId="3528774516" sldId="417"/>
            <ac:spMk id="6" creationId="{6DCF94E4-5033-F6F9-F7FE-7ADACC57BFC9}"/>
          </ac:spMkLst>
        </pc:spChg>
        <pc:spChg chg="add mod">
          <ac:chgData name="Cai, Tony L" userId="8a6f7725-9766-4029-8478-566d23e131b5" providerId="ADAL" clId="{D0881C33-8E18-8942-B4F1-BE80C60A498C}" dt="2022-06-20T17:19:32.239" v="606" actId="255"/>
          <ac:spMkLst>
            <pc:docMk/>
            <pc:sldMk cId="3528774516" sldId="417"/>
            <ac:spMk id="7" creationId="{4424268D-4BF9-B96A-C6F3-59EEEED171C8}"/>
          </ac:spMkLst>
        </pc:spChg>
      </pc:sldChg>
      <pc:sldChg chg="modSp mod modNotesTx">
        <pc:chgData name="Cai, Tony L" userId="8a6f7725-9766-4029-8478-566d23e131b5" providerId="ADAL" clId="{D0881C33-8E18-8942-B4F1-BE80C60A498C}" dt="2022-06-22T18:17:46.516" v="1533" actId="20577"/>
        <pc:sldMkLst>
          <pc:docMk/>
          <pc:sldMk cId="3341008868" sldId="418"/>
        </pc:sldMkLst>
        <pc:spChg chg="mod">
          <ac:chgData name="Cai, Tony L" userId="8a6f7725-9766-4029-8478-566d23e131b5" providerId="ADAL" clId="{D0881C33-8E18-8942-B4F1-BE80C60A498C}" dt="2022-06-21T17:07:54.576" v="885" actId="20577"/>
          <ac:spMkLst>
            <pc:docMk/>
            <pc:sldMk cId="3341008868" sldId="418"/>
            <ac:spMk id="2" creationId="{3D84098D-F1B1-6D76-425E-32E4821C4333}"/>
          </ac:spMkLst>
        </pc:spChg>
      </pc:sldChg>
      <pc:sldChg chg="ord">
        <pc:chgData name="Cai, Tony L" userId="8a6f7725-9766-4029-8478-566d23e131b5" providerId="ADAL" clId="{D0881C33-8E18-8942-B4F1-BE80C60A498C}" dt="2022-06-21T17:24:32.157" v="890" actId="20578"/>
        <pc:sldMkLst>
          <pc:docMk/>
          <pc:sldMk cId="1148756818" sldId="419"/>
        </pc:sldMkLst>
      </pc:sldChg>
      <pc:sldChg chg="modNotesTx">
        <pc:chgData name="Cai, Tony L" userId="8a6f7725-9766-4029-8478-566d23e131b5" providerId="ADAL" clId="{D0881C33-8E18-8942-B4F1-BE80C60A498C}" dt="2022-06-22T18:15:19.914" v="1396" actId="20577"/>
        <pc:sldMkLst>
          <pc:docMk/>
          <pc:sldMk cId="2849370285" sldId="420"/>
        </pc:sldMkLst>
      </pc:sldChg>
      <pc:sldChg chg="modSp mod modNotesTx">
        <pc:chgData name="Cai, Tony L" userId="8a6f7725-9766-4029-8478-566d23e131b5" providerId="ADAL" clId="{D0881C33-8E18-8942-B4F1-BE80C60A498C}" dt="2022-06-22T18:16:33.637" v="1454" actId="20577"/>
        <pc:sldMkLst>
          <pc:docMk/>
          <pc:sldMk cId="1001154322" sldId="422"/>
        </pc:sldMkLst>
        <pc:spChg chg="mod">
          <ac:chgData name="Cai, Tony L" userId="8a6f7725-9766-4029-8478-566d23e131b5" providerId="ADAL" clId="{D0881C33-8E18-8942-B4F1-BE80C60A498C}" dt="2022-06-22T17:05:45.573" v="908" actId="1076"/>
          <ac:spMkLst>
            <pc:docMk/>
            <pc:sldMk cId="1001154322" sldId="422"/>
            <ac:spMk id="36" creationId="{65826B2A-F058-5317-08A9-14358C1F5AFE}"/>
          </ac:spMkLst>
        </pc:spChg>
      </pc:sldChg>
      <pc:sldChg chg="modNotesTx">
        <pc:chgData name="Cai, Tony L" userId="8a6f7725-9766-4029-8478-566d23e131b5" providerId="ADAL" clId="{D0881C33-8E18-8942-B4F1-BE80C60A498C}" dt="2022-06-22T18:19:41.074" v="1554" actId="20577"/>
        <pc:sldMkLst>
          <pc:docMk/>
          <pc:sldMk cId="179744889" sldId="423"/>
        </pc:sldMkLst>
      </pc:sldChg>
      <pc:sldChg chg="modSp mod modNotesTx">
        <pc:chgData name="Cai, Tony L" userId="8a6f7725-9766-4029-8478-566d23e131b5" providerId="ADAL" clId="{D0881C33-8E18-8942-B4F1-BE80C60A498C}" dt="2022-06-23T13:04:33.020" v="1717" actId="20577"/>
        <pc:sldMkLst>
          <pc:docMk/>
          <pc:sldMk cId="3840499924" sldId="426"/>
        </pc:sldMkLst>
        <pc:spChg chg="mod">
          <ac:chgData name="Cai, Tony L" userId="8a6f7725-9766-4029-8478-566d23e131b5" providerId="ADAL" clId="{D0881C33-8E18-8942-B4F1-BE80C60A498C}" dt="2022-06-22T19:24:44.698" v="1556" actId="1076"/>
          <ac:spMkLst>
            <pc:docMk/>
            <pc:sldMk cId="3840499924" sldId="426"/>
            <ac:spMk id="18" creationId="{6509D182-E403-B44A-B36B-34AE7CA8BC53}"/>
          </ac:spMkLst>
        </pc:spChg>
        <pc:spChg chg="mod">
          <ac:chgData name="Cai, Tony L" userId="8a6f7725-9766-4029-8478-566d23e131b5" providerId="ADAL" clId="{D0881C33-8E18-8942-B4F1-BE80C60A498C}" dt="2022-06-22T19:24:40.710" v="1555" actId="1076"/>
          <ac:spMkLst>
            <pc:docMk/>
            <pc:sldMk cId="3840499924" sldId="426"/>
            <ac:spMk id="21" creationId="{5E883DAE-14C6-0B4D-BA1A-509EDEB934BC}"/>
          </ac:spMkLst>
        </pc:spChg>
      </pc:sldChg>
    </pc:docChg>
  </pc:docChgLst>
  <pc:docChgLst>
    <pc:chgData name="Nandyal, Naren K" userId="S::naren.nandyal@optum.com::99d3a949-2854-4c6e-96d0-b34bc3be222c" providerId="AD" clId="Web-{001707BB-E933-440F-9FFA-0A9016C166F3}"/>
    <pc:docChg chg="modSld">
      <pc:chgData name="Nandyal, Naren K" userId="S::naren.nandyal@optum.com::99d3a949-2854-4c6e-96d0-b34bc3be222c" providerId="AD" clId="Web-{001707BB-E933-440F-9FFA-0A9016C166F3}" dt="2022-06-20T14:36:10.442" v="25"/>
      <pc:docMkLst>
        <pc:docMk/>
      </pc:docMkLst>
      <pc:sldChg chg="addSp delSp modSp">
        <pc:chgData name="Nandyal, Naren K" userId="S::naren.nandyal@optum.com::99d3a949-2854-4c6e-96d0-b34bc3be222c" providerId="AD" clId="Web-{001707BB-E933-440F-9FFA-0A9016C166F3}" dt="2022-06-20T14:36:10.442" v="25"/>
        <pc:sldMkLst>
          <pc:docMk/>
          <pc:sldMk cId="4244539406" sldId="414"/>
        </pc:sldMkLst>
        <pc:picChg chg="del mod">
          <ac:chgData name="Nandyal, Naren K" userId="S::naren.nandyal@optum.com::99d3a949-2854-4c6e-96d0-b34bc3be222c" providerId="AD" clId="Web-{001707BB-E933-440F-9FFA-0A9016C166F3}" dt="2022-06-20T14:30:41.665" v="16"/>
          <ac:picMkLst>
            <pc:docMk/>
            <pc:sldMk cId="4244539406" sldId="414"/>
            <ac:picMk id="5" creationId="{BBDCB996-30D5-7C1A-3D06-19EC454F7A83}"/>
          </ac:picMkLst>
        </pc:picChg>
        <pc:picChg chg="add mod modCrop">
          <ac:chgData name="Nandyal, Naren K" userId="S::naren.nandyal@optum.com::99d3a949-2854-4c6e-96d0-b34bc3be222c" providerId="AD" clId="Web-{001707BB-E933-440F-9FFA-0A9016C166F3}" dt="2022-06-20T14:30:45.306" v="17" actId="1076"/>
          <ac:picMkLst>
            <pc:docMk/>
            <pc:sldMk cId="4244539406" sldId="414"/>
            <ac:picMk id="9" creationId="{571514A1-9FFA-8037-372F-5E167BB52388}"/>
          </ac:picMkLst>
        </pc:picChg>
        <pc:picChg chg="add del mod modCrop">
          <ac:chgData name="Nandyal, Naren K" userId="S::naren.nandyal@optum.com::99d3a949-2854-4c6e-96d0-b34bc3be222c" providerId="AD" clId="Web-{001707BB-E933-440F-9FFA-0A9016C166F3}" dt="2022-06-20T14:36:10.442" v="25"/>
          <ac:picMkLst>
            <pc:docMk/>
            <pc:sldMk cId="4244539406" sldId="414"/>
            <ac:picMk id="12" creationId="{7EF6B835-81C8-7E6C-51A0-3A137F99556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6/23/22</a:t>
            </a:fld>
            <a:endParaRPr lang="en-US"/>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14:14.839"/>
    </inkml:context>
    <inkml:brush xml:id="br0">
      <inkml:brushProperty name="width" value="0.1" units="cm"/>
      <inkml:brushProperty name="height" value="0.1" units="cm"/>
    </inkml:brush>
  </inkml:definitions>
  <inkml:trace contextRef="#ctx0" brushRef="#br0">11192 8996 0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10:20.717"/>
    </inkml:context>
    <inkml:brush xml:id="br0">
      <inkml:brushProperty name="width" value="0.1" units="cm"/>
      <inkml:brushProperty name="height" value="0.1" units="cm"/>
    </inkml:brush>
  </inkml:definitions>
  <inkml:trace contextRef="#ctx0" brushRef="#br0">7805 6535 0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10:52.899"/>
    </inkml:context>
    <inkml:brush xml:id="br0">
      <inkml:brushProperty name="width" value="0.1" units="cm"/>
      <inkml:brushProperty name="height" value="0.1" units="cm"/>
    </inkml:brush>
  </inkml:definitions>
  <inkml:trace contextRef="#ctx0" brushRef="#br0">4630 26 0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11:20.260"/>
    </inkml:context>
    <inkml:brush xml:id="br0">
      <inkml:brushProperty name="width" value="0.1" units="cm"/>
      <inkml:brushProperty name="height" value="0.1" units="cm"/>
    </inkml:brush>
  </inkml:definitions>
  <inkml:trace contextRef="#ctx0" brushRef="#br0">10610 6376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16:03.056"/>
    </inkml:context>
    <inkml:brush xml:id="br0">
      <inkml:brushProperty name="width" value="0.1" units="cm"/>
      <inkml:brushProperty name="height" value="0.1" units="cm"/>
    </inkml:brush>
  </inkml:definitions>
  <inkml:trace contextRef="#ctx0" brushRef="#br0">7117 7408 0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08:49.046"/>
    </inkml:context>
    <inkml:brush xml:id="br0">
      <inkml:brushProperty name="width" value="0.1" units="cm"/>
      <inkml:brushProperty name="height" value="0.1" units="cm"/>
    </inkml:brush>
  </inkml:definitions>
  <inkml:trace contextRef="#ctx0" brushRef="#br0">5556 6165 0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08:49.924"/>
    </inkml:context>
    <inkml:brush xml:id="br0">
      <inkml:brushProperty name="width" value="0.1" units="cm"/>
      <inkml:brushProperty name="height" value="0.1" units="cm"/>
    </inkml:brush>
  </inkml:definitions>
  <inkml:trace contextRef="#ctx0" brushRef="#br0">5847 6138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08:50.801"/>
    </inkml:context>
    <inkml:brush xml:id="br0">
      <inkml:brushProperty name="width" value="0.1" units="cm"/>
      <inkml:brushProperty name="height" value="0.1" units="cm"/>
    </inkml:brush>
  </inkml:definitions>
  <inkml:trace contextRef="#ctx0" brushRef="#br0">5847 6138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08:51.471"/>
    </inkml:context>
    <inkml:brush xml:id="br0">
      <inkml:brushProperty name="width" value="0.1" units="cm"/>
      <inkml:brushProperty name="height" value="0.1" units="cm"/>
    </inkml:brush>
  </inkml:definitions>
  <inkml:trace contextRef="#ctx0" brushRef="#br0">5847 6138 0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08:52.664"/>
    </inkml:context>
    <inkml:brush xml:id="br0">
      <inkml:brushProperty name="width" value="0.1" units="cm"/>
      <inkml:brushProperty name="height" value="0.1" units="cm"/>
    </inkml:brush>
  </inkml:definitions>
  <inkml:trace contextRef="#ctx0" brushRef="#br0">5847 6138 0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08:54.314"/>
    </inkml:context>
    <inkml:brush xml:id="br0">
      <inkml:brushProperty name="width" value="0.1" units="cm"/>
      <inkml:brushProperty name="height" value="0.1" units="cm"/>
    </inkml:brush>
  </inkml:definitions>
  <inkml:trace contextRef="#ctx0" brushRef="#br0">5345 3731 0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20:10:20.194"/>
    </inkml:context>
    <inkml:brush xml:id="br0">
      <inkml:brushProperty name="width" value="0.1" units="cm"/>
      <inkml:brushProperty name="height" value="0.1" units="cm"/>
    </inkml:brush>
  </inkml:definitions>
  <inkml:trace contextRef="#ctx0" brushRef="#br0">10716 3466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6/23/22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Tony</a:t>
            </a:r>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1</a:t>
            </a:fld>
            <a:endParaRPr lang="en-US"/>
          </a:p>
        </p:txBody>
      </p:sp>
    </p:spTree>
    <p:extLst>
      <p:ext uri="{BB962C8B-B14F-4D97-AF65-F5344CB8AC3E}">
        <p14:creationId xmlns:p14="http://schemas.microsoft.com/office/powerpoint/2010/main" val="2420959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Kristen</a:t>
            </a:r>
          </a:p>
          <a:p>
            <a:r>
              <a:rPr lang="en-US">
                <a:latin typeface="Calibri"/>
                <a:cs typeface="Calibri"/>
              </a:rPr>
              <a:t>In conclusion our project is updating Rally Health from V2 canonical streams to V3, therefore reducing cost and risk for us without Rally Health noticing a difference.</a:t>
            </a:r>
          </a:p>
          <a:p>
            <a:endParaRPr lang="en-US">
              <a:latin typeface="Calibri"/>
              <a:cs typeface="Calibri"/>
            </a:endParaRPr>
          </a:p>
          <a:p>
            <a:r>
              <a:rPr lang="en-US">
                <a:latin typeface="Calibri"/>
                <a:cs typeface="Calibri"/>
              </a:rPr>
              <a:t>Consume same message, feel no effects. Not impacting consumer</a:t>
            </a:r>
          </a:p>
        </p:txBody>
      </p:sp>
      <p:sp>
        <p:nvSpPr>
          <p:cNvPr id="4" name="Slide Number Placeholder 3"/>
          <p:cNvSpPr>
            <a:spLocks noGrp="1"/>
          </p:cNvSpPr>
          <p:nvPr>
            <p:ph type="sldNum" sz="quarter" idx="5"/>
          </p:nvPr>
        </p:nvSpPr>
        <p:spPr/>
        <p:txBody>
          <a:bodyPr/>
          <a:lstStyle/>
          <a:p>
            <a:fld id="{2D5E816B-EE8A-4A59-BF27-832760D86835}" type="slidenum">
              <a:rPr lang="en-US" smtClean="0"/>
              <a:t>10</a:t>
            </a:fld>
            <a:endParaRPr lang="en-US"/>
          </a:p>
        </p:txBody>
      </p:sp>
    </p:spTree>
    <p:extLst>
      <p:ext uri="{BB962C8B-B14F-4D97-AF65-F5344CB8AC3E}">
        <p14:creationId xmlns:p14="http://schemas.microsoft.com/office/powerpoint/2010/main" val="2704098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Arial"/>
              </a:rPr>
              <a:t>Standard Assets Engineering Operations</a:t>
            </a:r>
          </a:p>
          <a:p>
            <a:pPr rtl="0"/>
            <a:endParaRPr lang="en-US" sz="1200" kern="1200">
              <a:solidFill>
                <a:schemeClr val="tx1"/>
              </a:solidFill>
              <a:effectLst/>
              <a:latin typeface="+mn-lt"/>
              <a:ea typeface="+mn-ea"/>
              <a:cs typeface="+mn-cs"/>
            </a:endParaRPr>
          </a:p>
          <a:p>
            <a:pPr rtl="0"/>
            <a:r>
              <a:rPr lang="en-US" sz="1200" kern="1200">
                <a:solidFill>
                  <a:schemeClr val="tx1"/>
                </a:solidFill>
                <a:effectLst/>
                <a:latin typeface="+mn-lt"/>
                <a:ea typeface="+mn-ea"/>
                <a:cs typeface="+mn-cs"/>
              </a:rPr>
              <a:t>"We partner with Optum data producers and consumers, along with Enterprise Data Architects, to design and implement standard data stores that make the most critical Optum data available to all parts of the business in a common, well understood form.”</a:t>
            </a:r>
          </a:p>
          <a:p>
            <a:pPr rtl="0"/>
            <a:endParaRPr lang="en-US" sz="1200" kern="1200">
              <a:solidFill>
                <a:schemeClr val="tx1"/>
              </a:solidFill>
              <a:effectLst/>
              <a:latin typeface="+mn-lt"/>
              <a:ea typeface="+mn-ea"/>
              <a:cs typeface="+mn-cs"/>
            </a:endParaRPr>
          </a:p>
          <a:p>
            <a:pPr rtl="0"/>
            <a:endParaRPr lang="en-US" sz="1200" kern="1200">
              <a:solidFill>
                <a:schemeClr val="tx1"/>
              </a:solidFill>
              <a:effectLst/>
              <a:latin typeface="+mn-lt"/>
              <a:ea typeface="+mn-ea"/>
              <a:cs typeface="+mn-cs"/>
            </a:endParaRPr>
          </a:p>
          <a:p>
            <a:pPr rtl="0"/>
            <a:br>
              <a:rPr lang="en-US"/>
            </a:br>
            <a:endParaRPr lang="en-US"/>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2</a:t>
            </a:fld>
            <a:endParaRPr lang="en-US"/>
          </a:p>
        </p:txBody>
      </p:sp>
    </p:spTree>
    <p:extLst>
      <p:ext uri="{BB962C8B-B14F-4D97-AF65-F5344CB8AC3E}">
        <p14:creationId xmlns:p14="http://schemas.microsoft.com/office/powerpoint/2010/main" val="196847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cs typeface="Arial"/>
              </a:rPr>
              <a:t>Tony</a:t>
            </a:r>
            <a:endParaRPr lang="en-US"/>
          </a:p>
          <a:p>
            <a:pPr lvl="1"/>
            <a:endParaRPr lang="en-US"/>
          </a:p>
          <a:p>
            <a:pPr lvl="1"/>
            <a:r>
              <a:rPr lang="en-US">
                <a:latin typeface="Calibri"/>
                <a:cs typeface="Calibri"/>
              </a:rPr>
              <a:t>Rally Health is a digital health platform that provides reward programs for customers of </a:t>
            </a:r>
            <a:r>
              <a:rPr lang="en-US" err="1">
                <a:latin typeface="Calibri"/>
                <a:cs typeface="Calibri"/>
              </a:rPr>
              <a:t>uhg</a:t>
            </a:r>
            <a:r>
              <a:rPr lang="en-US">
                <a:latin typeface="Calibri"/>
                <a:cs typeface="Calibri"/>
              </a:rPr>
              <a:t>, who’s eligibilities are checked through the database</a:t>
            </a:r>
          </a:p>
          <a:p>
            <a:pPr lvl="1"/>
            <a:r>
              <a:rPr lang="en-US">
                <a:latin typeface="Calibri"/>
                <a:cs typeface="Calibri"/>
              </a:rPr>
              <a:t>V2 currently not optimal, which will be shown later</a:t>
            </a:r>
            <a:endParaRPr lang="en-US"/>
          </a:p>
          <a:p>
            <a:pPr lvl="1"/>
            <a:endParaRPr lang="en-US"/>
          </a:p>
          <a:p>
            <a:pPr lvl="1"/>
            <a:r>
              <a:rPr lang="en-US" sz="1200" kern="1200" err="1">
                <a:solidFill>
                  <a:schemeClr val="tx1"/>
                </a:solidFill>
                <a:effectLst/>
                <a:latin typeface="+mn-lt"/>
                <a:ea typeface="+mn-ea"/>
                <a:cs typeface="+mn-cs"/>
              </a:rPr>
              <a:t>EBaaS</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EBaaS</a:t>
            </a:r>
            <a:r>
              <a:rPr lang="en-US" sz="1200" kern="1200">
                <a:solidFill>
                  <a:schemeClr val="tx1"/>
                </a:solidFill>
                <a:effectLst/>
                <a:latin typeface="+mn-lt"/>
                <a:ea typeface="+mn-ea"/>
                <a:cs typeface="+mn-cs"/>
              </a:rPr>
              <a:t> is a tool to reliably </a:t>
            </a:r>
            <a:r>
              <a:rPr lang="en-US" sz="1200" kern="1200" err="1">
                <a:solidFill>
                  <a:schemeClr val="tx1"/>
                </a:solidFill>
                <a:effectLst/>
                <a:latin typeface="+mn-lt"/>
                <a:ea typeface="+mn-ea"/>
                <a:cs typeface="+mn-cs"/>
              </a:rPr>
              <a:t>denormalize</a:t>
            </a:r>
            <a:r>
              <a:rPr lang="en-US" sz="1200" kern="1200">
                <a:solidFill>
                  <a:schemeClr val="tx1"/>
                </a:solidFill>
                <a:effectLst/>
                <a:latin typeface="+mn-lt"/>
                <a:ea typeface="+mn-ea"/>
                <a:cs typeface="+mn-cs"/>
              </a:rPr>
              <a:t> and canonicalize large relational datasets in real time. </a:t>
            </a:r>
            <a:r>
              <a:rPr lang="en-US" sz="1200" kern="1200" err="1">
                <a:solidFill>
                  <a:schemeClr val="tx1"/>
                </a:solidFill>
                <a:effectLst/>
                <a:latin typeface="+mn-lt"/>
                <a:ea typeface="+mn-ea"/>
                <a:cs typeface="+mn-cs"/>
              </a:rPr>
              <a:t>EBaaS</a:t>
            </a:r>
            <a:r>
              <a:rPr lang="en-US" sz="1200" kern="1200">
                <a:solidFill>
                  <a:schemeClr val="tx1"/>
                </a:solidFill>
                <a:effectLst/>
                <a:latin typeface="+mn-lt"/>
                <a:ea typeface="+mn-ea"/>
                <a:cs typeface="+mn-cs"/>
              </a:rPr>
              <a:t> is a platform offering that provides fast, scalable resilient data streaming into the Health Care Platform at a significantly reduced cost than doing so independently.”</a:t>
            </a:r>
            <a:endParaRPr lang="en-US">
              <a:ea typeface="+mn-ea"/>
              <a:cs typeface="+mn-cs"/>
            </a:endParaRPr>
          </a:p>
          <a:p>
            <a:pPr lvl="1"/>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Canonical Data is beneficial because it allows data to be shared in the simplest form and allows for a common language to manage the data. It allows for smoother integration.</a:t>
            </a:r>
            <a:r>
              <a:rPr lang="en-US"/>
              <a:t> </a:t>
            </a:r>
            <a:endParaRPr lang="en-US" sz="1200" kern="1200">
              <a:solidFill>
                <a:schemeClr val="tx1"/>
              </a:solidFill>
              <a:effectLst/>
              <a:latin typeface="+mn-lt"/>
              <a:cs typeface="Arial"/>
            </a:endParaRPr>
          </a:p>
          <a:p>
            <a:pPr lvl="1"/>
            <a:endParaRPr lang="en-US" sz="1200" kern="1200">
              <a:solidFill>
                <a:schemeClr val="tx1"/>
              </a:solidFill>
              <a:effectLst/>
              <a:latin typeface="+mn-lt"/>
              <a:ea typeface="+mn-ea"/>
              <a:cs typeface="+mn-cs"/>
            </a:endParaRPr>
          </a:p>
          <a:p>
            <a:pPr lvl="1"/>
            <a:endParaRPr lang="en-US" sz="1200" kern="1200">
              <a:solidFill>
                <a:schemeClr val="tx1"/>
              </a:solidFill>
              <a:effectLst/>
              <a:latin typeface="+mn-lt"/>
              <a:ea typeface="+mn-ea"/>
              <a:cs typeface="+mn-cs"/>
            </a:endParaRPr>
          </a:p>
          <a:p>
            <a:pPr lvl="1"/>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3</a:t>
            </a:fld>
            <a:endParaRPr lang="en-US"/>
          </a:p>
        </p:txBody>
      </p:sp>
    </p:spTree>
    <p:extLst>
      <p:ext uri="{BB962C8B-B14F-4D97-AF65-F5344CB8AC3E}">
        <p14:creationId xmlns:p14="http://schemas.microsoft.com/office/powerpoint/2010/main" val="120645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cs typeface="Calibri"/>
              </a:rPr>
              <a:t>Naren</a:t>
            </a:r>
            <a:endParaRPr lang="en-US">
              <a:latin typeface="Calibri"/>
              <a:cs typeface="Calibri"/>
            </a:endParaRPr>
          </a:p>
          <a:p>
            <a:endParaRPr lang="en-US">
              <a:latin typeface="Calibri"/>
              <a:cs typeface="Calibri"/>
            </a:endParaRPr>
          </a:p>
          <a:p>
            <a:r>
              <a:rPr lang="en-US">
                <a:latin typeface="Calibri"/>
                <a:cs typeface="Calibri"/>
              </a:rPr>
              <a:t>Rally Health is currently using the legacy V2 canonical stream, and we want to shift them to the current standard V3 stream. They are soon to be the last consumer of V2 streams, but they are hesitant to change the way that things work currently. So, we have to show them the benefits of converting to V3 and also create a smooth transition from V2 to V3. </a:t>
            </a:r>
          </a:p>
          <a:p>
            <a:endParaRPr lang="en-US">
              <a:latin typeface="Calibri"/>
              <a:cs typeface="Calibri"/>
            </a:endParaRPr>
          </a:p>
          <a:p>
            <a:r>
              <a:rPr lang="en-US">
                <a:latin typeface="Calibri"/>
                <a:cs typeface="Calibri"/>
              </a:rPr>
              <a:t>High Risk: </a:t>
            </a:r>
          </a:p>
          <a:p>
            <a:r>
              <a:rPr lang="en-US">
                <a:latin typeface="Calibri"/>
                <a:cs typeface="Calibri"/>
              </a:rPr>
              <a:t>-Knowledge and support for v2 stream techniques and tech is limited </a:t>
            </a:r>
          </a:p>
          <a:p>
            <a:r>
              <a:rPr lang="en-US">
                <a:latin typeface="Calibri"/>
                <a:cs typeface="Calibri"/>
              </a:rPr>
              <a:t>-Outage where nobody knew how to fix because people did not understand V2.</a:t>
            </a:r>
          </a:p>
          <a:p>
            <a:r>
              <a:rPr lang="en-US">
                <a:latin typeface="Calibri"/>
                <a:cs typeface="Calibri"/>
              </a:rPr>
              <a:t>-an outage can cost up to $400k an hour for a company during an outage.</a:t>
            </a:r>
          </a:p>
          <a:p>
            <a:endParaRPr lang="en-US">
              <a:latin typeface="Calibri"/>
              <a:cs typeface="Calibri"/>
            </a:endParaRPr>
          </a:p>
          <a:p>
            <a:r>
              <a:rPr lang="en-US">
                <a:latin typeface="Calibri"/>
                <a:cs typeface="Calibri"/>
              </a:rPr>
              <a:t>High Cost: </a:t>
            </a:r>
          </a:p>
          <a:p>
            <a:r>
              <a:rPr lang="en-US">
                <a:latin typeface="Calibri"/>
                <a:cs typeface="Calibri"/>
              </a:rPr>
              <a:t>-Depends on out of date and costly software and infrastructure. </a:t>
            </a:r>
          </a:p>
          <a:p>
            <a:endParaRPr lang="en-US">
              <a:latin typeface="Calibri"/>
              <a:cs typeface="Calibri"/>
            </a:endParaRPr>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4</a:t>
            </a:fld>
            <a:endParaRPr lang="en-US"/>
          </a:p>
        </p:txBody>
      </p:sp>
    </p:spTree>
    <p:extLst>
      <p:ext uri="{BB962C8B-B14F-4D97-AF65-F5344CB8AC3E}">
        <p14:creationId xmlns:p14="http://schemas.microsoft.com/office/powerpoint/2010/main" val="52248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Kristen</a:t>
            </a:r>
          </a:p>
          <a:p>
            <a:endParaRPr lang="en-US">
              <a:cs typeface="Arial"/>
            </a:endParaRPr>
          </a:p>
          <a:p>
            <a:r>
              <a:rPr lang="en-US">
                <a:cs typeface="Arial"/>
              </a:rPr>
              <a:t>The solution is to engineer a new canonical stream based on the current V3 tech stack and techniques. The reason they can't commit until 2023 is because they don't see this as high priority, as nothing will change on their end, but it's important to us in order to cut costs and reduce risk.</a:t>
            </a:r>
            <a:r>
              <a:rPr lang="en-US"/>
              <a:t> Rally will use the same schema, but will connect to our V3 schema instead of our V2 schema. This switch is only on our end, as their messages will still read in the same format on their end. This</a:t>
            </a:r>
            <a:r>
              <a:rPr lang="en-US">
                <a:cs typeface="Arial"/>
              </a:rPr>
              <a:t> way we can transfer them over to the V3 canonical stream in a way that makes the transition seamless for them.</a:t>
            </a:r>
          </a:p>
          <a:p>
            <a:endParaRPr lang="en-US">
              <a:cs typeface="Arial"/>
            </a:endParaRPr>
          </a:p>
          <a:p>
            <a:r>
              <a:rPr lang="en-US">
                <a:cs typeface="Arial"/>
              </a:rPr>
              <a:t>Save 250-300k a month, with no one left using it finally end and decommission V2 infrastructure, reduce risk like </a:t>
            </a:r>
            <a:r>
              <a:rPr lang="en-US" err="1">
                <a:cs typeface="Arial"/>
              </a:rPr>
              <a:t>Naren</a:t>
            </a:r>
            <a:r>
              <a:rPr lang="en-US">
                <a:cs typeface="Arial"/>
              </a:rPr>
              <a:t> said about outage  it takes a long to time to figure out how to fix it or even notice it</a:t>
            </a:r>
          </a:p>
        </p:txBody>
      </p:sp>
      <p:sp>
        <p:nvSpPr>
          <p:cNvPr id="4" name="Slide Number Placeholder 3"/>
          <p:cNvSpPr>
            <a:spLocks noGrp="1"/>
          </p:cNvSpPr>
          <p:nvPr>
            <p:ph type="sldNum" sz="quarter" idx="5"/>
          </p:nvPr>
        </p:nvSpPr>
        <p:spPr/>
        <p:txBody>
          <a:bodyPr/>
          <a:lstStyle/>
          <a:p>
            <a:fld id="{2D5E816B-EE8A-4A59-BF27-832760D86835}" type="slidenum">
              <a:rPr lang="en-US" smtClean="0"/>
              <a:t>5</a:t>
            </a:fld>
            <a:endParaRPr lang="en-US"/>
          </a:p>
        </p:txBody>
      </p:sp>
    </p:spTree>
    <p:extLst>
      <p:ext uri="{BB962C8B-B14F-4D97-AF65-F5344CB8AC3E}">
        <p14:creationId xmlns:p14="http://schemas.microsoft.com/office/powerpoint/2010/main" val="126106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cs typeface="Calibri"/>
              </a:rPr>
              <a:t>Naren</a:t>
            </a:r>
            <a:endParaRPr lang="en-US">
              <a:latin typeface="Calibri"/>
              <a:cs typeface="Calibri"/>
            </a:endParaRPr>
          </a:p>
          <a:p>
            <a:endParaRPr lang="en-US">
              <a:latin typeface="Calibri"/>
              <a:cs typeface="Calibri"/>
            </a:endParaRPr>
          </a:p>
          <a:p>
            <a:r>
              <a:rPr lang="en-US" err="1">
                <a:latin typeface="Calibri"/>
                <a:cs typeface="Calibri"/>
              </a:rPr>
              <a:t>GoLang</a:t>
            </a:r>
            <a:r>
              <a:rPr lang="en-US">
                <a:latin typeface="Calibri"/>
                <a:cs typeface="Calibri"/>
              </a:rPr>
              <a:t>: the programming language we will use to implement and use </a:t>
            </a:r>
            <a:r>
              <a:rPr lang="en-US" err="1">
                <a:latin typeface="Calibri"/>
                <a:cs typeface="Calibri"/>
              </a:rPr>
              <a:t>EBaaS</a:t>
            </a:r>
            <a:r>
              <a:rPr lang="en-US">
                <a:latin typeface="Calibri"/>
                <a:cs typeface="Calibri"/>
              </a:rPr>
              <a:t> (entity builder as a service), allowing us to convert to V3 because V3 implements </a:t>
            </a:r>
            <a:r>
              <a:rPr lang="en-US" err="1">
                <a:latin typeface="Calibri"/>
                <a:cs typeface="Calibri"/>
              </a:rPr>
              <a:t>EBaaS</a:t>
            </a:r>
            <a:r>
              <a:rPr lang="en-US">
                <a:latin typeface="Calibri"/>
                <a:cs typeface="Calibri"/>
              </a:rPr>
              <a:t>. </a:t>
            </a:r>
          </a:p>
          <a:p>
            <a:endParaRPr lang="en-US">
              <a:latin typeface="Calibri"/>
              <a:cs typeface="Calibri"/>
            </a:endParaRPr>
          </a:p>
          <a:p>
            <a:r>
              <a:rPr lang="en-US">
                <a:latin typeface="Calibri"/>
                <a:cs typeface="Calibri"/>
              </a:rPr>
              <a:t>Kafka: Kafka is an event-streaming platform, used for pipelining data. Kafka will be used to send and receive data from canonical streams</a:t>
            </a:r>
          </a:p>
          <a:p>
            <a:endParaRPr lang="en-US">
              <a:latin typeface="Calibri"/>
              <a:cs typeface="Calibri"/>
            </a:endParaRPr>
          </a:p>
          <a:p>
            <a:r>
              <a:rPr lang="en-US">
                <a:latin typeface="Calibri"/>
                <a:cs typeface="Calibri"/>
              </a:rPr>
              <a:t>Docker: will be used to publish the application for transport and make it compatible across any system. </a:t>
            </a:r>
          </a:p>
          <a:p>
            <a:endParaRPr lang="en-US">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cs typeface="Calibri"/>
              </a:rPr>
              <a:t>Azure/GCP: A cloud platform, such as Azure or Google Cloud Platform, which we can use to host Kubernetes</a:t>
            </a:r>
          </a:p>
          <a:p>
            <a:endParaRPr lang="en-US">
              <a:latin typeface="Calibri"/>
              <a:cs typeface="Calibri"/>
            </a:endParaRPr>
          </a:p>
          <a:p>
            <a:r>
              <a:rPr lang="en-US">
                <a:latin typeface="Calibri"/>
                <a:cs typeface="Calibri"/>
              </a:rPr>
              <a:t>Kubernetes: This is an open-source system for managing containers. So, this will run on top of cloud and allow us to manage our Docker containers</a:t>
            </a:r>
          </a:p>
        </p:txBody>
      </p:sp>
      <p:sp>
        <p:nvSpPr>
          <p:cNvPr id="4" name="Slide Number Placeholder 3"/>
          <p:cNvSpPr>
            <a:spLocks noGrp="1"/>
          </p:cNvSpPr>
          <p:nvPr>
            <p:ph type="sldNum" sz="quarter" idx="5"/>
          </p:nvPr>
        </p:nvSpPr>
        <p:spPr/>
        <p:txBody>
          <a:bodyPr/>
          <a:lstStyle/>
          <a:p>
            <a:fld id="{2D5E816B-EE8A-4A59-BF27-832760D86835}" type="slidenum">
              <a:rPr lang="en-US" smtClean="0"/>
              <a:t>6</a:t>
            </a:fld>
            <a:endParaRPr lang="en-US"/>
          </a:p>
        </p:txBody>
      </p:sp>
    </p:spTree>
    <p:extLst>
      <p:ext uri="{BB962C8B-B14F-4D97-AF65-F5344CB8AC3E}">
        <p14:creationId xmlns:p14="http://schemas.microsoft.com/office/powerpoint/2010/main" val="182525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Mason</a:t>
            </a:r>
          </a:p>
          <a:p>
            <a:endParaRPr lang="en-US">
              <a:latin typeface="Calibri"/>
              <a:cs typeface="Calibri"/>
            </a:endParaRPr>
          </a:p>
          <a:p>
            <a:r>
              <a:rPr lang="en-US">
                <a:latin typeface="Calibri"/>
                <a:cs typeface="Calibri"/>
              </a:rPr>
              <a:t>A canonical stream is basically a way of interpreting data. In this case, health data. So we transfer it from a way that we interpret the health data, to a way that rally health does.</a:t>
            </a:r>
          </a:p>
          <a:p>
            <a:endParaRPr lang="en-US">
              <a:latin typeface="Calibri"/>
              <a:cs typeface="Calibri"/>
            </a:endParaRPr>
          </a:p>
          <a:p>
            <a:r>
              <a:rPr lang="en-US">
                <a:latin typeface="Calibri"/>
                <a:cs typeface="Calibri"/>
              </a:rPr>
              <a:t>We are taking the old canonical streams and filtering them with </a:t>
            </a:r>
            <a:r>
              <a:rPr lang="en-US" err="1">
                <a:latin typeface="Calibri"/>
                <a:cs typeface="Calibri"/>
              </a:rPr>
              <a:t>EBaaS</a:t>
            </a:r>
            <a:r>
              <a:rPr lang="en-US">
                <a:latin typeface="Calibri"/>
                <a:cs typeface="Calibri"/>
              </a:rPr>
              <a:t> to make consumer canonical streams. What this means is that Rally health gets the new canonical streams without needing to know all of the background things happening. So, they get the new, filtered streams for their application. </a:t>
            </a:r>
          </a:p>
          <a:p>
            <a:r>
              <a:rPr lang="en-US">
                <a:latin typeface="Calibri"/>
                <a:cs typeface="Calibri"/>
              </a:rPr>
              <a:t>And the way this </a:t>
            </a:r>
            <a:r>
              <a:rPr lang="en-US" err="1">
                <a:latin typeface="Calibri"/>
                <a:cs typeface="Calibri"/>
              </a:rPr>
              <a:t>EBaaS</a:t>
            </a:r>
            <a:r>
              <a:rPr lang="en-US">
                <a:latin typeface="Calibri"/>
                <a:cs typeface="Calibri"/>
              </a:rPr>
              <a:t> filtering is done, is in this next slide.</a:t>
            </a:r>
          </a:p>
        </p:txBody>
      </p:sp>
      <p:sp>
        <p:nvSpPr>
          <p:cNvPr id="4" name="Slide Number Placeholder 3"/>
          <p:cNvSpPr>
            <a:spLocks noGrp="1"/>
          </p:cNvSpPr>
          <p:nvPr>
            <p:ph type="sldNum" sz="quarter" idx="5"/>
          </p:nvPr>
        </p:nvSpPr>
        <p:spPr/>
        <p:txBody>
          <a:bodyPr/>
          <a:lstStyle/>
          <a:p>
            <a:fld id="{2D5E816B-EE8A-4A59-BF27-832760D86835}" type="slidenum">
              <a:rPr lang="en-US" smtClean="0"/>
              <a:t>7</a:t>
            </a:fld>
            <a:endParaRPr lang="en-US"/>
          </a:p>
        </p:txBody>
      </p:sp>
    </p:spTree>
    <p:extLst>
      <p:ext uri="{BB962C8B-B14F-4D97-AF65-F5344CB8AC3E}">
        <p14:creationId xmlns:p14="http://schemas.microsoft.com/office/powerpoint/2010/main" val="2430452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Mason</a:t>
            </a:r>
          </a:p>
          <a:p>
            <a:r>
              <a:rPr lang="en-US">
                <a:cs typeface="Arial"/>
              </a:rPr>
              <a:t>CDC </a:t>
            </a:r>
            <a:r>
              <a:rPr lang="en-US" err="1">
                <a:cs typeface="Arial"/>
              </a:rPr>
              <a:t>kafka</a:t>
            </a:r>
            <a:r>
              <a:rPr lang="en-US">
                <a:cs typeface="Arial"/>
              </a:rPr>
              <a:t> topics</a:t>
            </a:r>
          </a:p>
          <a:p>
            <a:r>
              <a:rPr lang="en-US">
                <a:cs typeface="Arial"/>
              </a:rPr>
              <a:t>Unix pipes</a:t>
            </a:r>
          </a:p>
          <a:p>
            <a:r>
              <a:rPr lang="en-US">
                <a:cs typeface="Arial"/>
              </a:rPr>
              <a:t>Change data base gets changed health information</a:t>
            </a:r>
          </a:p>
          <a:p>
            <a:endParaRPr lang="en-US"/>
          </a:p>
          <a:p>
            <a:r>
              <a:rPr lang="en-US"/>
              <a:t>"</a:t>
            </a:r>
            <a:r>
              <a:rPr lang="en-US" sz="1200" b="0" i="0" u="none" strike="noStrike" kern="1200">
                <a:solidFill>
                  <a:schemeClr val="tx1"/>
                </a:solidFill>
                <a:effectLst/>
                <a:latin typeface="+mn-lt"/>
                <a:ea typeface="+mn-ea"/>
                <a:cs typeface="+mn-cs"/>
              </a:rPr>
              <a:t> An Entity-Builder is a way of taking many tables in a source system, joining the data on a configurable key, mapping to a canonicalized view of the entity and finally producing to a compacted Kafka output topic”</a:t>
            </a:r>
          </a:p>
          <a:p>
            <a:endParaRPr lang="en-US" sz="1200" b="0" i="0" u="none" strike="noStrike" kern="1200">
              <a:solidFill>
                <a:schemeClr val="tx1"/>
              </a:solidFill>
              <a:effectLst/>
              <a:latin typeface="+mn-lt"/>
              <a:ea typeface="+mn-ea"/>
              <a:cs typeface="+mn-cs"/>
            </a:endParaRPr>
          </a:p>
          <a:p>
            <a:r>
              <a:rPr lang="en-US">
                <a:cs typeface="Arial"/>
              </a:rPr>
              <a:t>So essentially, it’s a way of organizing a lot of information. You start with the raw topics which is just different health information. Then join them all together. Next, you further organize them by using the mapper, which associates a key with a value. So, for instance let’s say you have information about someone. Their name, phone number, and email. So, each characteristic would be its own raw topic. Then you would join it together, map it, and produce a compact organized topic with all of the information together. So, this information is what Rally Health would then use in their application.</a:t>
            </a:r>
          </a:p>
        </p:txBody>
      </p:sp>
      <p:sp>
        <p:nvSpPr>
          <p:cNvPr id="4" name="Slide Number Placeholder 3"/>
          <p:cNvSpPr>
            <a:spLocks noGrp="1"/>
          </p:cNvSpPr>
          <p:nvPr>
            <p:ph type="sldNum" sz="quarter" idx="5"/>
          </p:nvPr>
        </p:nvSpPr>
        <p:spPr/>
        <p:txBody>
          <a:bodyPr/>
          <a:lstStyle/>
          <a:p>
            <a:fld id="{2D5E816B-EE8A-4A59-BF27-832760D86835}" type="slidenum">
              <a:rPr lang="en-US" smtClean="0"/>
              <a:t>8</a:t>
            </a:fld>
            <a:endParaRPr lang="en-US"/>
          </a:p>
        </p:txBody>
      </p:sp>
    </p:spTree>
    <p:extLst>
      <p:ext uri="{BB962C8B-B14F-4D97-AF65-F5344CB8AC3E}">
        <p14:creationId xmlns:p14="http://schemas.microsoft.com/office/powerpoint/2010/main" val="603564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Tony</a:t>
            </a:r>
          </a:p>
          <a:p>
            <a:r>
              <a:rPr lang="en-US" dirty="0">
                <a:latin typeface="Calibri"/>
                <a:cs typeface="Calibri"/>
              </a:rPr>
              <a:t>This is our practice project that implements the technologies that we will be using in our real project.</a:t>
            </a:r>
          </a:p>
          <a:p>
            <a:r>
              <a:rPr lang="en-US" dirty="0">
                <a:latin typeface="Calibri"/>
                <a:cs typeface="Calibri"/>
              </a:rPr>
              <a:t>Producer: Sends the message.</a:t>
            </a:r>
          </a:p>
          <a:p>
            <a:r>
              <a:rPr lang="en-US" dirty="0">
                <a:latin typeface="Calibri"/>
                <a:cs typeface="Calibri"/>
              </a:rPr>
              <a:t>Kafka Broker: Picks the correct message</a:t>
            </a:r>
          </a:p>
          <a:p>
            <a:r>
              <a:rPr lang="en-US" dirty="0">
                <a:latin typeface="Calibri"/>
                <a:cs typeface="Calibri"/>
              </a:rPr>
              <a:t>Consumer: Gets the message from the producer</a:t>
            </a:r>
          </a:p>
          <a:p>
            <a:r>
              <a:rPr lang="en-US" dirty="0">
                <a:latin typeface="Calibri"/>
                <a:cs typeface="Calibri"/>
              </a:rPr>
              <a:t>Serialize with schema so only certain data can pass through.</a:t>
            </a:r>
          </a:p>
          <a:p>
            <a:r>
              <a:rPr lang="en-US" dirty="0">
                <a:latin typeface="Calibri"/>
                <a:cs typeface="Calibri"/>
              </a:rPr>
              <a:t>Deserialize with schema to interpret the serialized message.</a:t>
            </a:r>
          </a:p>
          <a:p>
            <a:endParaRPr lang="en-US" dirty="0">
              <a:latin typeface="Calibri"/>
              <a:cs typeface="Calibri"/>
            </a:endParaRPr>
          </a:p>
          <a:p>
            <a:r>
              <a:rPr lang="en-US" dirty="0">
                <a:latin typeface="Calibri"/>
                <a:cs typeface="Calibri"/>
              </a:rPr>
              <a:t>Next steps</a:t>
            </a:r>
          </a:p>
          <a:p>
            <a:r>
              <a:rPr lang="en-US" dirty="0">
                <a:latin typeface="Calibri"/>
                <a:cs typeface="Calibri"/>
              </a:rPr>
              <a:t>Learn and utilize </a:t>
            </a:r>
            <a:r>
              <a:rPr lang="en-US" dirty="0" err="1">
                <a:latin typeface="Calibri"/>
                <a:cs typeface="Calibri"/>
              </a:rPr>
              <a:t>ebaas</a:t>
            </a:r>
            <a:r>
              <a:rPr lang="en-US" dirty="0">
                <a:latin typeface="Calibri"/>
                <a:cs typeface="Calibri"/>
              </a:rPr>
              <a:t> filtering so that v3 can be used to replace v2 for rally health standardization</a:t>
            </a:r>
          </a:p>
        </p:txBody>
      </p:sp>
      <p:sp>
        <p:nvSpPr>
          <p:cNvPr id="4" name="Slide Number Placeholder 3"/>
          <p:cNvSpPr>
            <a:spLocks noGrp="1"/>
          </p:cNvSpPr>
          <p:nvPr>
            <p:ph type="sldNum" sz="quarter" idx="5"/>
          </p:nvPr>
        </p:nvSpPr>
        <p:spPr/>
        <p:txBody>
          <a:bodyPr/>
          <a:lstStyle/>
          <a:p>
            <a:fld id="{2D5E816B-EE8A-4A59-BF27-832760D86835}" type="slidenum">
              <a:rPr lang="en-US" smtClean="0"/>
              <a:t>9</a:t>
            </a:fld>
            <a:endParaRPr lang="en-US"/>
          </a:p>
        </p:txBody>
      </p:sp>
    </p:spTree>
    <p:extLst>
      <p:ext uri="{BB962C8B-B14F-4D97-AF65-F5344CB8AC3E}">
        <p14:creationId xmlns:p14="http://schemas.microsoft.com/office/powerpoint/2010/main" val="21267306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struction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B9B688F-3869-4ECE-BE40-DE3ADDF3F07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gray">
          <a:xfrm>
            <a:off x="8421497" y="4243004"/>
            <a:ext cx="3310128" cy="1856495"/>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userDrawn="1"/>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a:solidFill>
                <a:schemeClr val="bg1"/>
              </a:solidFill>
            </a:endParaRPr>
          </a:p>
        </p:txBody>
      </p:sp>
      <p:sp>
        <p:nvSpPr>
          <p:cNvPr id="8" name="TextBox 7">
            <a:extLst>
              <a:ext uri="{FF2B5EF4-FFF2-40B4-BE49-F238E27FC236}">
                <a16:creationId xmlns:a16="http://schemas.microsoft.com/office/drawing/2014/main" id="{144308BD-A2EF-404E-BE32-E7DA086E8C83}"/>
              </a:ext>
            </a:extLst>
          </p:cNvPr>
          <p:cNvSpPr txBox="1"/>
          <p:nvPr userDrawn="1"/>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userDrawn="1"/>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a:solidFill>
                  <a:schemeClr val="tx1"/>
                </a:solidFill>
              </a:rPr>
              <a:t>Released February 2022</a:t>
            </a:r>
          </a:p>
        </p:txBody>
      </p:sp>
      <p:sp>
        <p:nvSpPr>
          <p:cNvPr id="22" name="TextBox 21">
            <a:extLst>
              <a:ext uri="{FF2B5EF4-FFF2-40B4-BE49-F238E27FC236}">
                <a16:creationId xmlns:a16="http://schemas.microsoft.com/office/drawing/2014/main" id="{3E57223A-B05B-4614-AAEA-675CF58D9E9B}"/>
              </a:ext>
            </a:extLst>
          </p:cNvPr>
          <p:cNvSpPr txBox="1"/>
          <p:nvPr userDrawn="1"/>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bwMode="gray">
          <a:xfrm>
            <a:off x="5122888" y="525529"/>
            <a:ext cx="6606362" cy="3714176"/>
          </a:xfrm>
          <a:prstGeom prst="rect">
            <a:avLst/>
          </a:prstGeom>
          <a:ln w="6350">
            <a:solidFill>
              <a:schemeClr val="accent2"/>
            </a:solidFill>
          </a:ln>
        </p:spPr>
      </p:pic>
    </p:spTree>
    <p:extLst>
      <p:ext uri="{BB962C8B-B14F-4D97-AF65-F5344CB8AC3E}">
        <p14:creationId xmlns:p14="http://schemas.microsoft.com/office/powerpoint/2010/main" val="118572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54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6/23/22</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465869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53CF638C-039E-4A48-A8EB-E2D0262E67A1}" type="datetime1">
              <a:rPr lang="en-US" smtClean="0"/>
              <a:t>6/23/22</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9125007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7"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291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6/23/22</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485012413"/>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6/23/22</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07871851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6/23/22</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97539037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6/23/22</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6/23/22</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Quotes/</a:t>
            </a:r>
            <a:br>
              <a:rPr lang="en-US" sz="15000" b="1">
                <a:solidFill>
                  <a:schemeClr val="bg1"/>
                </a:solidFill>
              </a:rPr>
            </a:br>
            <a:r>
              <a:rPr lang="en-US" sz="15000" b="1">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48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Covers</a:t>
            </a:r>
          </a:p>
        </p:txBody>
      </p:sp>
    </p:spTree>
    <p:extLst>
      <p:ext uri="{BB962C8B-B14F-4D97-AF65-F5344CB8AC3E}">
        <p14:creationId xmlns:p14="http://schemas.microsoft.com/office/powerpoint/2010/main" val="379671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6/23/22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2335421038"/>
      </p:ext>
    </p:extLst>
  </p:cSld>
  <p:clrMapOvr>
    <a:masterClrMapping/>
  </p:clrMapOvr>
  <p:extLst>
    <p:ext uri="{DCECCB84-F9BA-43D5-87BE-67443E8EF086}">
      <p15:sldGuideLst xmlns:p15="http://schemas.microsoft.com/office/powerpoint/2012/main">
        <p15:guide id="1" orient="horz" pos="1160" userDrawn="1">
          <p15:clr>
            <a:srgbClr val="FBAE40"/>
          </p15:clr>
        </p15:guide>
        <p15:guide id="2" pos="1245" userDrawn="1">
          <p15:clr>
            <a:srgbClr val="FBAE40"/>
          </p15:clr>
        </p15:guide>
        <p15:guide id="3" pos="6433" userDrawn="1">
          <p15:clr>
            <a:srgbClr val="FBAE40"/>
          </p15:clr>
        </p15:guide>
        <p15:guide id="4" orient="horz" pos="292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6/23/22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a:t>Insert attribution photo</a:t>
            </a:r>
          </a:p>
        </p:txBody>
      </p:sp>
    </p:spTree>
    <p:extLst>
      <p:ext uri="{BB962C8B-B14F-4D97-AF65-F5344CB8AC3E}">
        <p14:creationId xmlns:p14="http://schemas.microsoft.com/office/powerpoint/2010/main" val="3320868232"/>
      </p:ext>
    </p:extLst>
  </p:cSld>
  <p:clrMapOvr>
    <a:masterClrMapping/>
  </p:clrMapOvr>
  <p:extLst>
    <p:ext uri="{DCECCB84-F9BA-43D5-87BE-67443E8EF086}">
      <p15:sldGuideLst xmlns:p15="http://schemas.microsoft.com/office/powerpoint/2012/main">
        <p15:guide id="1" pos="1248" userDrawn="1">
          <p15:clr>
            <a:srgbClr val="FFC000"/>
          </p15:clr>
        </p15:guide>
        <p15:guide id="2" pos="6432" userDrawn="1">
          <p15:clr>
            <a:srgbClr val="FFC000"/>
          </p15:clr>
        </p15:guide>
        <p15:guide id="3" orient="horz" pos="904" userDrawn="1">
          <p15:clr>
            <a:srgbClr val="FFC000"/>
          </p15:clr>
        </p15:guide>
        <p15:guide id="4" orient="horz" pos="2448" userDrawn="1">
          <p15:clr>
            <a:srgbClr val="FFC00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6/23/22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320777113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6/23/22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a:t>Insert attribution photo</a:t>
            </a:r>
          </a:p>
        </p:txBody>
      </p:sp>
    </p:spTree>
    <p:extLst>
      <p:ext uri="{BB962C8B-B14F-4D97-AF65-F5344CB8AC3E}">
        <p14:creationId xmlns:p14="http://schemas.microsoft.com/office/powerpoint/2010/main" val="35246398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6/23/22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42145627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6/23/22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286323963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40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userDrawn="1"/>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2004102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userDrawn="1"/>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3723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62F8985E-27B6-4353-B1C2-FF7D91FB676E}" type="datetime1">
              <a:rPr lang="en-US" smtClean="0"/>
              <a:t>6/23/22</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a:t>Not for use. Microsoft default.</a:t>
            </a:r>
          </a:p>
        </p:txBody>
      </p:sp>
    </p:spTree>
    <p:extLst>
      <p:ext uri="{BB962C8B-B14F-4D97-AF65-F5344CB8AC3E}">
        <p14:creationId xmlns:p14="http://schemas.microsoft.com/office/powerpoint/2010/main" val="419143014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32546DB0-88F2-4EC8-91FB-D7E51BBBDDDF}" type="datetime1">
              <a:rPr lang="en-US" smtClean="0"/>
              <a:t>6/23/22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3" name="Picture 12">
            <a:extLst>
              <a:ext uri="{FF2B5EF4-FFF2-40B4-BE49-F238E27FC236}">
                <a16:creationId xmlns:a16="http://schemas.microsoft.com/office/drawing/2014/main" id="{BDE252CA-B7C1-4F2D-A934-EB57E92D84C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1465427059"/>
      </p:ext>
    </p:extLst>
  </p:cSld>
  <p:clrMapOvr>
    <a:masterClrMapping/>
  </p:clrMapOvr>
  <p:extLst>
    <p:ext uri="{DCECCB84-F9BA-43D5-87BE-67443E8EF086}">
      <p15:sldGuideLst xmlns:p15="http://schemas.microsoft.com/office/powerpoint/2012/main">
        <p15:guide id="2" pos="3259" userDrawn="1">
          <p15:clr>
            <a:srgbClr val="FBAE40"/>
          </p15:clr>
        </p15:guide>
        <p15:guide id="3" orient="horz" pos="2722" userDrawn="1">
          <p15:clr>
            <a:srgbClr val="FBAE40"/>
          </p15:clr>
        </p15:guide>
        <p15:guide id="4" orient="horz" pos="291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DFC8DD5C-8FB7-4018-9662-98EAE87793EC}" type="datetime1">
              <a:rPr lang="en-US" smtClean="0"/>
              <a:t>6/23/22</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27112217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BA550BF9-5CC0-45E0-A929-0C64F4DB7AB1}" type="datetime1">
              <a:rPr lang="en-US" smtClean="0"/>
              <a:t>6/23/22</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488667748"/>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49DC409E-992A-4539-8EF9-A32E9543A062}" type="datetime1">
              <a:rPr lang="en-US" smtClean="0"/>
              <a:t>6/23/22</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311920760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93CC6C9D-7D35-441A-8E7D-B481D2DC7F21}" type="datetime1">
              <a:rPr lang="en-US" smtClean="0"/>
              <a:t>6/23/22</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03367083"/>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BA27F08E-62AF-4984-9352-B1BF15FE0584}" type="datetime1">
              <a:rPr lang="en-US" smtClean="0"/>
              <a:t>6/23/22</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50039794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64BD37AA-1D3A-4134-B436-1DCEC1BAB4B1}" type="datetime1">
              <a:rPr lang="en-US" smtClean="0"/>
              <a:t>6/23/22</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334358615"/>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02">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6/23/22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16113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03">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6/23/22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12FF9B2B-62EB-453D-883A-F3D1C5D129E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Tree>
    <p:extLst>
      <p:ext uri="{BB962C8B-B14F-4D97-AF65-F5344CB8AC3E}">
        <p14:creationId xmlns:p14="http://schemas.microsoft.com/office/powerpoint/2010/main" val="341320292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04">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6/23/22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F8836543-6FF7-41D0-B888-CCACA6E60FE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1"/>
            <a:ext cx="6175247" cy="6857999"/>
          </a:xfrm>
          <a:prstGeom prst="rect">
            <a:avLst/>
          </a:prstGeom>
        </p:spPr>
      </p:pic>
    </p:spTree>
    <p:extLst>
      <p:ext uri="{BB962C8B-B14F-4D97-AF65-F5344CB8AC3E}">
        <p14:creationId xmlns:p14="http://schemas.microsoft.com/office/powerpoint/2010/main" val="148158091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05">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6/23/22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3" name="Picture 12">
            <a:extLst>
              <a:ext uri="{FF2B5EF4-FFF2-40B4-BE49-F238E27FC236}">
                <a16:creationId xmlns:a16="http://schemas.microsoft.com/office/drawing/2014/main" id="{998D147F-F514-40D3-9F83-705EE8693EF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9486" y="6071"/>
            <a:ext cx="6169779" cy="6851927"/>
          </a:xfrm>
          <a:prstGeom prst="rect">
            <a:avLst/>
          </a:prstGeom>
        </p:spPr>
      </p:pic>
    </p:spTree>
    <p:extLst>
      <p:ext uri="{BB962C8B-B14F-4D97-AF65-F5344CB8AC3E}">
        <p14:creationId xmlns:p14="http://schemas.microsoft.com/office/powerpoint/2010/main" val="132518447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B7117D9-92EC-4145-9CC6-3498381960D2}" type="datetime1">
              <a:rPr lang="en-US" smtClean="0"/>
              <a:t>6/23/22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a:br>
            <a:br>
              <a:rPr lang="en-US"/>
            </a:br>
            <a:r>
              <a:rPr lang="en-US"/>
              <a:t>An image should be inserted into this region, but the dimensions should remain unchanged. To access brand approved photography, visit: library.optum.com.</a:t>
            </a:r>
            <a:br>
              <a:rPr lang="en-US"/>
            </a:br>
            <a:br>
              <a:rPr lang="en-US"/>
            </a:br>
            <a:r>
              <a:rPr lang="en-US"/>
              <a:t>Accessing the above library requires users to be a part of a SECURE group: Optum_Library_Access_Photography.</a:t>
            </a:r>
            <a:br>
              <a:rPr lang="en-US"/>
            </a:br>
            <a:br>
              <a:rPr lang="en-US"/>
            </a:br>
            <a:r>
              <a:rPr lang="en-US"/>
              <a:t>Request access via Secure if necessary.</a:t>
            </a:r>
          </a:p>
        </p:txBody>
      </p:sp>
    </p:spTree>
    <p:extLst>
      <p:ext uri="{BB962C8B-B14F-4D97-AF65-F5344CB8AC3E}">
        <p14:creationId xmlns:p14="http://schemas.microsoft.com/office/powerpoint/2010/main" val="255400050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 Promise">
    <p:bg>
      <p:bgPr>
        <a:solidFill>
          <a:schemeClr val="bg1"/>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6/23/22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5" name="Picture 8" descr="Icon&#10;&#10;Description automatically generated">
            <a:extLst>
              <a:ext uri="{FF2B5EF4-FFF2-40B4-BE49-F238E27FC236}">
                <a16:creationId xmlns:a16="http://schemas.microsoft.com/office/drawing/2014/main" id="{548F7AB9-C07C-44D3-A45A-509D3091F2E3}"/>
              </a:ext>
            </a:extLst>
          </p:cNvPr>
          <p:cNvPicPr>
            <a:picLocks noChangeAspect="1"/>
          </p:cNvPicPr>
          <p:nvPr userDrawn="1"/>
        </p:nvPicPr>
        <p:blipFill rotWithShape="1">
          <a:blip r:embed="rId4"/>
          <a:srcRect l="24691" r="24691"/>
          <a:stretch/>
        </p:blipFill>
        <p:spPr bwMode="gray">
          <a:xfrm>
            <a:off x="6019800" y="0"/>
            <a:ext cx="6172200" cy="6858000"/>
          </a:xfrm>
          <a:prstGeom prst="rect">
            <a:avLst/>
          </a:prstGeom>
          <a:solidFill>
            <a:schemeClr val="bg2"/>
          </a:solidFill>
        </p:spPr>
      </p:pic>
      <p:sp>
        <p:nvSpPr>
          <p:cNvPr id="10" name="TextBox 9">
            <a:extLst>
              <a:ext uri="{FF2B5EF4-FFF2-40B4-BE49-F238E27FC236}">
                <a16:creationId xmlns:a16="http://schemas.microsoft.com/office/drawing/2014/main" id="{AAF8C1F7-0FC5-4BD5-896B-5EB9642D0AC1}"/>
              </a:ext>
            </a:extLst>
          </p:cNvPr>
          <p:cNvSpPr txBox="1"/>
          <p:nvPr userDrawn="1"/>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a:solidFill>
                  <a:schemeClr val="accent6"/>
                </a:solidFill>
              </a:rPr>
              <a:t>Better, for you</a:t>
            </a:r>
          </a:p>
        </p:txBody>
      </p:sp>
    </p:spTree>
    <p:extLst>
      <p:ext uri="{BB962C8B-B14F-4D97-AF65-F5344CB8AC3E}">
        <p14:creationId xmlns:p14="http://schemas.microsoft.com/office/powerpoint/2010/main" val="782659486"/>
      </p:ext>
    </p:extLst>
  </p:cSld>
  <p:clrMapOvr>
    <a:masterClrMapping/>
  </p:clrMapOvr>
  <p:extLst>
    <p:ext uri="{DCECCB84-F9BA-43D5-87BE-67443E8EF086}">
      <p15:sldGuideLst xmlns:p15="http://schemas.microsoft.com/office/powerpoint/2012/main">
        <p15:guide id="2" pos="3259">
          <p15:clr>
            <a:srgbClr val="FBAE40"/>
          </p15:clr>
        </p15:guide>
        <p15:guide id="4" orient="horz" pos="2845"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6/23/22</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a:t>Confidential property of Optum. Do not distribute or reproduce without express permission from Optum.</a:t>
            </a:r>
          </a:p>
        </p:txBody>
      </p:sp>
      <p:sp>
        <p:nvSpPr>
          <p:cNvPr id="14" name="Copyright">
            <a:extLst>
              <a:ext uri="{FF2B5EF4-FFF2-40B4-BE49-F238E27FC236}">
                <a16:creationId xmlns:a16="http://schemas.microsoft.com/office/drawing/2014/main" id="{60BE7E32-782B-4635-9369-4283481B5B95}"/>
              </a:ext>
            </a:extLst>
          </p:cNvPr>
          <p:cNvSpPr txBox="1"/>
          <p:nvPr userDrawn="1"/>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670" r:id="rId1"/>
    <p:sldLayoutId id="2147483675" r:id="rId2"/>
    <p:sldLayoutId id="2147483667" r:id="rId3"/>
    <p:sldLayoutId id="2147483694" r:id="rId4"/>
    <p:sldLayoutId id="2147483699" r:id="rId5"/>
    <p:sldLayoutId id="2147483700" r:id="rId6"/>
    <p:sldLayoutId id="2147483701" r:id="rId7"/>
    <p:sldLayoutId id="2147483688" r:id="rId8"/>
    <p:sldLayoutId id="2147483703" r:id="rId9"/>
    <p:sldLayoutId id="2147483676" r:id="rId10"/>
    <p:sldLayoutId id="2147483685" r:id="rId11"/>
    <p:sldLayoutId id="2147483684" r:id="rId12"/>
    <p:sldLayoutId id="2147483677" r:id="rId13"/>
    <p:sldLayoutId id="2147483654" r:id="rId14"/>
    <p:sldLayoutId id="2147483662" r:id="rId15"/>
    <p:sldLayoutId id="2147483683" r:id="rId16"/>
    <p:sldLayoutId id="2147483650" r:id="rId17"/>
    <p:sldLayoutId id="2147483655" r:id="rId18"/>
    <p:sldLayoutId id="2147483678" r:id="rId19"/>
    <p:sldLayoutId id="2147483664" r:id="rId20"/>
    <p:sldLayoutId id="2147483696" r:id="rId21"/>
    <p:sldLayoutId id="2147483695" r:id="rId22"/>
    <p:sldLayoutId id="2147483697" r:id="rId23"/>
    <p:sldLayoutId id="2147483692" r:id="rId24"/>
    <p:sldLayoutId id="2147483698" r:id="rId25"/>
    <p:sldLayoutId id="2147483680" r:id="rId26"/>
    <p:sldLayoutId id="2147483663" r:id="rId27"/>
    <p:sldLayoutId id="2147483660" r:id="rId28"/>
    <p:sldLayoutId id="2147483649" r:id="rId29"/>
    <p:sldLayoutId id="2147483652" r:id="rId30"/>
    <p:sldLayoutId id="2147483653" r:id="rId31"/>
    <p:sldLayoutId id="2147483656" r:id="rId32"/>
    <p:sldLayoutId id="2147483657" r:id="rId33"/>
    <p:sldLayoutId id="2147483658" r:id="rId34"/>
    <p:sldLayoutId id="2147483659" r:id="rId35"/>
  </p:sldLayoutIdLst>
  <p:hf sldNum="0" hdr="0" ftr="0" dt="0"/>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Go_%28programming_language%29" TargetMode="External"/><Relationship Id="rId2" Type="http://schemas.openxmlformats.org/officeDocument/2006/relationships/hyperlink" Target="https://commons.wikimedia.org/wiki/File:Apache_kafka-icon.svg" TargetMode="External"/><Relationship Id="rId1" Type="http://schemas.openxmlformats.org/officeDocument/2006/relationships/slideLayout" Target="../slideLayouts/slideLayout27.xml"/><Relationship Id="rId4" Type="http://schemas.openxmlformats.org/officeDocument/2006/relationships/hyperlink" Target="https://www.docker.com/company/newsroom/media-resourc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customXml" Target="../ink/ink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customXml" Target="../ink/ink12.xml"/><Relationship Id="rId3" Type="http://schemas.openxmlformats.org/officeDocument/2006/relationships/customXml" Target="../ink/ink3.xml"/><Relationship Id="rId7" Type="http://schemas.openxmlformats.org/officeDocument/2006/relationships/customXml" Target="../ink/ink6.xml"/><Relationship Id="rId12" Type="http://schemas.openxmlformats.org/officeDocument/2006/relationships/customXml" Target="../ink/ink11.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customXml" Target="../ink/ink5.xml"/><Relationship Id="rId11" Type="http://schemas.openxmlformats.org/officeDocument/2006/relationships/customXml" Target="../ink/ink10.xml"/><Relationship Id="rId5" Type="http://schemas.openxmlformats.org/officeDocument/2006/relationships/customXml" Target="../ink/ink4.xml"/><Relationship Id="rId10" Type="http://schemas.openxmlformats.org/officeDocument/2006/relationships/customXml" Target="../ink/ink9.xml"/><Relationship Id="rId4" Type="http://schemas.openxmlformats.org/officeDocument/2006/relationships/image" Target="../media/image27.png"/><Relationship Id="rId9" Type="http://schemas.openxmlformats.org/officeDocument/2006/relationships/customXml" Target="../ink/ink8.xml"/><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41D06-F449-7454-9B5C-9EAF9037186D}"/>
              </a:ext>
            </a:extLst>
          </p:cNvPr>
          <p:cNvSpPr>
            <a:spLocks noGrp="1"/>
          </p:cNvSpPr>
          <p:nvPr>
            <p:ph type="body" idx="1"/>
          </p:nvPr>
        </p:nvSpPr>
        <p:spPr/>
        <p:txBody>
          <a:bodyPr/>
          <a:lstStyle/>
          <a:p>
            <a:r>
              <a:rPr lang="en-US"/>
              <a:t>Team Mackers</a:t>
            </a:r>
          </a:p>
        </p:txBody>
      </p:sp>
      <p:sp>
        <p:nvSpPr>
          <p:cNvPr id="3" name="Title 2">
            <a:extLst>
              <a:ext uri="{FF2B5EF4-FFF2-40B4-BE49-F238E27FC236}">
                <a16:creationId xmlns:a16="http://schemas.microsoft.com/office/drawing/2014/main" id="{0ECB1609-C8DC-3F60-88F7-606A98A89660}"/>
              </a:ext>
            </a:extLst>
          </p:cNvPr>
          <p:cNvSpPr>
            <a:spLocks noGrp="1"/>
          </p:cNvSpPr>
          <p:nvPr>
            <p:ph type="title"/>
          </p:nvPr>
        </p:nvSpPr>
        <p:spPr>
          <a:xfrm>
            <a:off x="1752600" y="2451107"/>
            <a:ext cx="8686800" cy="1523494"/>
          </a:xfrm>
        </p:spPr>
        <p:txBody>
          <a:bodyPr/>
          <a:lstStyle/>
          <a:p>
            <a:r>
              <a:rPr lang="en-US"/>
              <a:t>Rally Health Eligibility Canonical Update</a:t>
            </a:r>
          </a:p>
        </p:txBody>
      </p:sp>
    </p:spTree>
    <p:extLst>
      <p:ext uri="{BB962C8B-B14F-4D97-AF65-F5344CB8AC3E}">
        <p14:creationId xmlns:p14="http://schemas.microsoft.com/office/powerpoint/2010/main" val="3195215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4098D-F1B1-6D76-425E-32E4821C4333}"/>
              </a:ext>
            </a:extLst>
          </p:cNvPr>
          <p:cNvSpPr>
            <a:spLocks noGrp="1"/>
          </p:cNvSpPr>
          <p:nvPr>
            <p:ph type="body" sz="quarter" idx="13"/>
          </p:nvPr>
        </p:nvSpPr>
        <p:spPr>
          <a:xfrm>
            <a:off x="457198" y="1064979"/>
            <a:ext cx="10317894" cy="377026"/>
          </a:xfrm>
        </p:spPr>
        <p:txBody>
          <a:bodyPr/>
          <a:lstStyle/>
          <a:p>
            <a:pPr marL="285750" indent="-285750">
              <a:buFont typeface="Arial" panose="020B0604020202020204" pitchFamily="34" charset="0"/>
              <a:buChar char="•"/>
            </a:pPr>
            <a:r>
              <a:rPr lang="en-US" sz="2450"/>
              <a:t>Update Rally Health from V2 canonical streams to V3</a:t>
            </a:r>
          </a:p>
        </p:txBody>
      </p:sp>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a:xfrm>
            <a:off x="457199" y="555639"/>
            <a:ext cx="9601200" cy="387798"/>
          </a:xfrm>
        </p:spPr>
        <p:txBody>
          <a:bodyPr/>
          <a:lstStyle/>
          <a:p>
            <a:r>
              <a:rPr lang="en-US" sz="2800"/>
              <a:t>Conclusion</a:t>
            </a:r>
          </a:p>
        </p:txBody>
      </p:sp>
      <p:sp>
        <p:nvSpPr>
          <p:cNvPr id="6" name="TextBox 5">
            <a:extLst>
              <a:ext uri="{FF2B5EF4-FFF2-40B4-BE49-F238E27FC236}">
                <a16:creationId xmlns:a16="http://schemas.microsoft.com/office/drawing/2014/main" id="{8325A4FA-5C21-D944-A6FA-EA4B5C177D5D}"/>
              </a:ext>
            </a:extLst>
          </p:cNvPr>
          <p:cNvSpPr txBox="1"/>
          <p:nvPr/>
        </p:nvSpPr>
        <p:spPr bwMode="gray">
          <a:xfrm>
            <a:off x="3238332" y="1563547"/>
            <a:ext cx="1662545" cy="1477328"/>
          </a:xfrm>
          <a:prstGeom prst="rect">
            <a:avLst/>
          </a:prstGeom>
          <a:noFill/>
        </p:spPr>
        <p:txBody>
          <a:bodyPr vert="horz" wrap="square" lIns="0" tIns="0" rIns="0" bIns="0" rtlCol="0">
            <a:spAutoFit/>
          </a:bodyPr>
          <a:lstStyle/>
          <a:p>
            <a:pPr algn="l">
              <a:spcBef>
                <a:spcPts val="600"/>
              </a:spcBef>
            </a:pPr>
            <a:r>
              <a:rPr lang="en-US" sz="9600">
                <a:solidFill>
                  <a:schemeClr val="tx2">
                    <a:lumMod val="60000"/>
                    <a:lumOff val="40000"/>
                  </a:schemeClr>
                </a:solidFill>
              </a:rPr>
              <a:t>V2</a:t>
            </a:r>
          </a:p>
        </p:txBody>
      </p:sp>
      <p:sp>
        <p:nvSpPr>
          <p:cNvPr id="7" name="TextBox 6">
            <a:extLst>
              <a:ext uri="{FF2B5EF4-FFF2-40B4-BE49-F238E27FC236}">
                <a16:creationId xmlns:a16="http://schemas.microsoft.com/office/drawing/2014/main" id="{DA981B8C-CF59-804F-928B-CAE349F8CFDF}"/>
              </a:ext>
            </a:extLst>
          </p:cNvPr>
          <p:cNvSpPr txBox="1"/>
          <p:nvPr/>
        </p:nvSpPr>
        <p:spPr bwMode="gray">
          <a:xfrm>
            <a:off x="7376177" y="1563547"/>
            <a:ext cx="1767732" cy="1477328"/>
          </a:xfrm>
          <a:prstGeom prst="rect">
            <a:avLst/>
          </a:prstGeom>
          <a:noFill/>
        </p:spPr>
        <p:txBody>
          <a:bodyPr vert="horz" wrap="square" lIns="0" tIns="0" rIns="0" bIns="0" rtlCol="0">
            <a:spAutoFit/>
          </a:bodyPr>
          <a:lstStyle/>
          <a:p>
            <a:pPr>
              <a:spcBef>
                <a:spcPts val="600"/>
              </a:spcBef>
            </a:pPr>
            <a:r>
              <a:rPr lang="en-US" sz="9600">
                <a:solidFill>
                  <a:srgbClr val="64FE77"/>
                </a:solidFill>
              </a:rPr>
              <a:t>V3</a:t>
            </a:r>
          </a:p>
        </p:txBody>
      </p:sp>
      <p:cxnSp>
        <p:nvCxnSpPr>
          <p:cNvPr id="9" name="Straight Arrow Connector 8">
            <a:extLst>
              <a:ext uri="{FF2B5EF4-FFF2-40B4-BE49-F238E27FC236}">
                <a16:creationId xmlns:a16="http://schemas.microsoft.com/office/drawing/2014/main" id="{0812E5E6-5DEB-4049-B362-E8649BBE60F4}"/>
              </a:ext>
            </a:extLst>
          </p:cNvPr>
          <p:cNvCxnSpPr>
            <a:cxnSpLocks/>
          </p:cNvCxnSpPr>
          <p:nvPr/>
        </p:nvCxnSpPr>
        <p:spPr bwMode="gray">
          <a:xfrm>
            <a:off x="5058319" y="2302211"/>
            <a:ext cx="2002975" cy="0"/>
          </a:xfrm>
          <a:prstGeom prst="straightConnector1">
            <a:avLst/>
          </a:prstGeom>
          <a:ln w="190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489E9F-DBEB-4C4D-8BB8-3A4A612308AE}"/>
              </a:ext>
            </a:extLst>
          </p:cNvPr>
          <p:cNvSpPr txBox="1"/>
          <p:nvPr/>
        </p:nvSpPr>
        <p:spPr bwMode="gray">
          <a:xfrm>
            <a:off x="3509028" y="4555789"/>
            <a:ext cx="5173943" cy="1107996"/>
          </a:xfrm>
          <a:prstGeom prst="rect">
            <a:avLst/>
          </a:prstGeom>
          <a:noFill/>
        </p:spPr>
        <p:txBody>
          <a:bodyPr vert="horz" wrap="square" lIns="0" tIns="0" rIns="0" bIns="0" rtlCol="0">
            <a:spAutoFit/>
          </a:bodyPr>
          <a:lstStyle/>
          <a:p>
            <a:pPr algn="l">
              <a:spcBef>
                <a:spcPts val="600"/>
              </a:spcBef>
            </a:pPr>
            <a:r>
              <a:rPr lang="en-US" sz="7200"/>
              <a:t>Rally Health</a:t>
            </a:r>
          </a:p>
        </p:txBody>
      </p:sp>
      <p:cxnSp>
        <p:nvCxnSpPr>
          <p:cNvPr id="10" name="Straight Arrow Connector 9">
            <a:extLst>
              <a:ext uri="{FF2B5EF4-FFF2-40B4-BE49-F238E27FC236}">
                <a16:creationId xmlns:a16="http://schemas.microsoft.com/office/drawing/2014/main" id="{5689D9B2-7AF0-C543-B5C8-608FBB5B27D3}"/>
              </a:ext>
            </a:extLst>
          </p:cNvPr>
          <p:cNvCxnSpPr>
            <a:cxnSpLocks/>
          </p:cNvCxnSpPr>
          <p:nvPr/>
        </p:nvCxnSpPr>
        <p:spPr bwMode="gray">
          <a:xfrm>
            <a:off x="3961536" y="2956919"/>
            <a:ext cx="1167520" cy="1488261"/>
          </a:xfrm>
          <a:prstGeom prst="straightConnector1">
            <a:avLst/>
          </a:prstGeom>
          <a:ln w="190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64008EF-289E-3843-9B7B-761D22577C0C}"/>
              </a:ext>
            </a:extLst>
          </p:cNvPr>
          <p:cNvCxnSpPr>
            <a:cxnSpLocks/>
          </p:cNvCxnSpPr>
          <p:nvPr/>
        </p:nvCxnSpPr>
        <p:spPr bwMode="gray">
          <a:xfrm flipH="1">
            <a:off x="6875731" y="2956919"/>
            <a:ext cx="1000891" cy="1514914"/>
          </a:xfrm>
          <a:prstGeom prst="straightConnector1">
            <a:avLst/>
          </a:prstGeom>
          <a:ln w="190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Badge Cross with solid fill">
            <a:extLst>
              <a:ext uri="{FF2B5EF4-FFF2-40B4-BE49-F238E27FC236}">
                <a16:creationId xmlns:a16="http://schemas.microsoft.com/office/drawing/2014/main" id="{996B1886-5ED4-454F-87D8-1D2E18E508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0918" y="3429000"/>
            <a:ext cx="914400" cy="914400"/>
          </a:xfrm>
          <a:prstGeom prst="rect">
            <a:avLst/>
          </a:prstGeom>
        </p:spPr>
      </p:pic>
      <p:pic>
        <p:nvPicPr>
          <p:cNvPr id="21" name="Graphic 20" descr="Badge Tick1 with solid fill">
            <a:extLst>
              <a:ext uri="{FF2B5EF4-FFF2-40B4-BE49-F238E27FC236}">
                <a16:creationId xmlns:a16="http://schemas.microsoft.com/office/drawing/2014/main" id="{AB3904E6-D5A8-9641-90C0-2F0E6B47AF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5643" y="3429000"/>
            <a:ext cx="914400" cy="914400"/>
          </a:xfrm>
          <a:prstGeom prst="rect">
            <a:avLst/>
          </a:prstGeom>
          <a:effectLst/>
        </p:spPr>
      </p:pic>
    </p:spTree>
    <p:extLst>
      <p:ext uri="{BB962C8B-B14F-4D97-AF65-F5344CB8AC3E}">
        <p14:creationId xmlns:p14="http://schemas.microsoft.com/office/powerpoint/2010/main" val="2849370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98D945-5EA2-AC47-B7F6-472ED1A9BAC3}"/>
              </a:ext>
            </a:extLst>
          </p:cNvPr>
          <p:cNvSpPr txBox="1"/>
          <p:nvPr/>
        </p:nvSpPr>
        <p:spPr bwMode="gray">
          <a:xfrm>
            <a:off x="0" y="5242173"/>
            <a:ext cx="1894114" cy="1615827"/>
          </a:xfrm>
          <a:prstGeom prst="rect">
            <a:avLst/>
          </a:prstGeom>
          <a:noFill/>
        </p:spPr>
        <p:txBody>
          <a:bodyPr wrap="square">
            <a:spAutoFit/>
          </a:bodyPr>
          <a:lstStyle/>
          <a:p>
            <a:r>
              <a:rPr lang="en-US" sz="900"/>
              <a:t>Kafka Logo: </a:t>
            </a:r>
            <a:r>
              <a:rPr lang="en-US" sz="900">
                <a:hlinkClick r:id="rId2"/>
              </a:rPr>
              <a:t>https://commons.wikimedia.org/wiki/File:Apache_kafka-icon.svg</a:t>
            </a:r>
            <a:endParaRPr lang="en-US" sz="900"/>
          </a:p>
          <a:p>
            <a:endParaRPr lang="en-US" sz="900"/>
          </a:p>
          <a:p>
            <a:r>
              <a:rPr lang="en-US" sz="900" err="1"/>
              <a:t>GoLang</a:t>
            </a:r>
            <a:r>
              <a:rPr lang="en-US" sz="900"/>
              <a:t> Logo: </a:t>
            </a:r>
            <a:r>
              <a:rPr lang="en-US" sz="900">
                <a:hlinkClick r:id="rId3"/>
              </a:rPr>
              <a:t>https://en.wikipedia.org/wiki/Go_%28programming_language%29</a:t>
            </a:r>
            <a:endParaRPr lang="en-US" sz="900"/>
          </a:p>
          <a:p>
            <a:endParaRPr lang="en-US" sz="900"/>
          </a:p>
          <a:p>
            <a:r>
              <a:rPr lang="en-US" sz="900"/>
              <a:t>Docker Logo: </a:t>
            </a:r>
            <a:r>
              <a:rPr lang="en-US" sz="900">
                <a:hlinkClick r:id="rId4"/>
              </a:rPr>
              <a:t>https://www.docker.com/company/newsroom/media-resources/</a:t>
            </a:r>
            <a:endParaRPr lang="en-US" sz="900"/>
          </a:p>
        </p:txBody>
      </p:sp>
    </p:spTree>
    <p:extLst>
      <p:ext uri="{BB962C8B-B14F-4D97-AF65-F5344CB8AC3E}">
        <p14:creationId xmlns:p14="http://schemas.microsoft.com/office/powerpoint/2010/main" val="167921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A21C-0244-DDFA-83BF-741B8F6AD785}"/>
              </a:ext>
            </a:extLst>
          </p:cNvPr>
          <p:cNvSpPr>
            <a:spLocks noGrp="1"/>
          </p:cNvSpPr>
          <p:nvPr>
            <p:ph type="title"/>
          </p:nvPr>
        </p:nvSpPr>
        <p:spPr/>
        <p:txBody>
          <a:bodyPr/>
          <a:lstStyle/>
          <a:p>
            <a:r>
              <a:rPr lang="en-US">
                <a:cs typeface="Arial"/>
              </a:rPr>
              <a:t>Introduction</a:t>
            </a:r>
            <a:endParaRPr lang="en-US"/>
          </a:p>
        </p:txBody>
      </p:sp>
      <p:sp>
        <p:nvSpPr>
          <p:cNvPr id="7" name="TextBox 6">
            <a:extLst>
              <a:ext uri="{FF2B5EF4-FFF2-40B4-BE49-F238E27FC236}">
                <a16:creationId xmlns:a16="http://schemas.microsoft.com/office/drawing/2014/main" id="{CA11E001-7A19-1B00-C12A-918A9030563C}"/>
              </a:ext>
            </a:extLst>
          </p:cNvPr>
          <p:cNvSpPr txBox="1"/>
          <p:nvPr/>
        </p:nvSpPr>
        <p:spPr bwMode="gray">
          <a:xfrm>
            <a:off x="3638354" y="4590184"/>
            <a:ext cx="2391507"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Kristen Hawken</a:t>
            </a:r>
          </a:p>
          <a:p>
            <a:pPr algn="ctr">
              <a:spcBef>
                <a:spcPts val="600"/>
              </a:spcBef>
            </a:pPr>
            <a:r>
              <a:rPr lang="en-US" sz="1400">
                <a:solidFill>
                  <a:srgbClr val="000000"/>
                </a:solidFill>
                <a:cs typeface="Arial"/>
              </a:rPr>
              <a:t>Iowa State</a:t>
            </a:r>
            <a:endParaRPr lang="en-US">
              <a:solidFill>
                <a:srgbClr val="000000"/>
              </a:solidFill>
              <a:cs typeface="Arial"/>
            </a:endParaRPr>
          </a:p>
        </p:txBody>
      </p:sp>
      <p:sp>
        <p:nvSpPr>
          <p:cNvPr id="8" name="TextBox 7">
            <a:extLst>
              <a:ext uri="{FF2B5EF4-FFF2-40B4-BE49-F238E27FC236}">
                <a16:creationId xmlns:a16="http://schemas.microsoft.com/office/drawing/2014/main" id="{E6E93FFE-1045-A720-63DA-313CF3CB9944}"/>
              </a:ext>
            </a:extLst>
          </p:cNvPr>
          <p:cNvSpPr txBox="1"/>
          <p:nvPr/>
        </p:nvSpPr>
        <p:spPr bwMode="gray">
          <a:xfrm>
            <a:off x="1349691" y="4590184"/>
            <a:ext cx="193324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Tony Cai</a:t>
            </a:r>
          </a:p>
          <a:p>
            <a:pPr algn="ctr">
              <a:spcBef>
                <a:spcPts val="600"/>
              </a:spcBef>
            </a:pPr>
            <a:r>
              <a:rPr lang="en-US" sz="1400">
                <a:solidFill>
                  <a:srgbClr val="000000"/>
                </a:solidFill>
                <a:cs typeface="Arial"/>
              </a:rPr>
              <a:t>University of Minnesota</a:t>
            </a:r>
            <a:endParaRPr lang="en-US">
              <a:solidFill>
                <a:srgbClr val="000000"/>
              </a:solidFill>
              <a:cs typeface="Arial"/>
            </a:endParaRPr>
          </a:p>
        </p:txBody>
      </p:sp>
      <p:sp>
        <p:nvSpPr>
          <p:cNvPr id="10" name="TextBox 9">
            <a:extLst>
              <a:ext uri="{FF2B5EF4-FFF2-40B4-BE49-F238E27FC236}">
                <a16:creationId xmlns:a16="http://schemas.microsoft.com/office/drawing/2014/main" id="{34BB7EB7-7083-F593-8968-B18595805801}"/>
              </a:ext>
            </a:extLst>
          </p:cNvPr>
          <p:cNvSpPr txBox="1"/>
          <p:nvPr/>
        </p:nvSpPr>
        <p:spPr bwMode="gray">
          <a:xfrm>
            <a:off x="6411804" y="4590184"/>
            <a:ext cx="193324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err="1">
                <a:solidFill>
                  <a:srgbClr val="000000"/>
                </a:solidFill>
              </a:rPr>
              <a:t>Naren</a:t>
            </a:r>
            <a:r>
              <a:rPr lang="en-US" sz="1400">
                <a:solidFill>
                  <a:srgbClr val="000000"/>
                </a:solidFill>
              </a:rPr>
              <a:t> </a:t>
            </a:r>
            <a:r>
              <a:rPr lang="en-US" sz="1400" err="1">
                <a:solidFill>
                  <a:srgbClr val="000000"/>
                </a:solidFill>
              </a:rPr>
              <a:t>Nandyal</a:t>
            </a:r>
            <a:endParaRPr lang="en-US" sz="1400">
              <a:solidFill>
                <a:srgbClr val="000000"/>
              </a:solidFill>
            </a:endParaRPr>
          </a:p>
          <a:p>
            <a:pPr algn="ctr">
              <a:spcBef>
                <a:spcPts val="600"/>
              </a:spcBef>
            </a:pPr>
            <a:r>
              <a:rPr lang="en-US" sz="1400">
                <a:solidFill>
                  <a:srgbClr val="000000"/>
                </a:solidFill>
                <a:cs typeface="Arial"/>
              </a:rPr>
              <a:t>University of Minnesota</a:t>
            </a:r>
          </a:p>
        </p:txBody>
      </p:sp>
      <p:sp>
        <p:nvSpPr>
          <p:cNvPr id="11" name="TextBox 10">
            <a:extLst>
              <a:ext uri="{FF2B5EF4-FFF2-40B4-BE49-F238E27FC236}">
                <a16:creationId xmlns:a16="http://schemas.microsoft.com/office/drawing/2014/main" id="{DD2AB73E-8265-E355-25D7-4D5B1B1AEAD1}"/>
              </a:ext>
            </a:extLst>
          </p:cNvPr>
          <p:cNvSpPr txBox="1"/>
          <p:nvPr/>
        </p:nvSpPr>
        <p:spPr bwMode="gray">
          <a:xfrm>
            <a:off x="8825815" y="4590184"/>
            <a:ext cx="1842655" cy="7232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Mason Schmidt</a:t>
            </a:r>
          </a:p>
          <a:p>
            <a:pPr algn="ctr">
              <a:spcBef>
                <a:spcPts val="600"/>
              </a:spcBef>
            </a:pPr>
            <a:r>
              <a:rPr lang="en-US" sz="1400">
                <a:solidFill>
                  <a:srgbClr val="000000"/>
                </a:solidFill>
                <a:cs typeface="Arial"/>
              </a:rPr>
              <a:t>Pensacola Christian College</a:t>
            </a:r>
            <a:endParaRPr lang="en-US">
              <a:solidFill>
                <a:srgbClr val="000000"/>
              </a:solidFill>
              <a:cs typeface="Arial"/>
            </a:endParaRPr>
          </a:p>
        </p:txBody>
      </p:sp>
      <p:pic>
        <p:nvPicPr>
          <p:cNvPr id="9" name="Picture 11">
            <a:extLst>
              <a:ext uri="{FF2B5EF4-FFF2-40B4-BE49-F238E27FC236}">
                <a16:creationId xmlns:a16="http://schemas.microsoft.com/office/drawing/2014/main" id="{571514A1-9FFA-8037-372F-5E167BB52388}"/>
              </a:ext>
            </a:extLst>
          </p:cNvPr>
          <p:cNvPicPr>
            <a:picLocks noChangeAspect="1"/>
          </p:cNvPicPr>
          <p:nvPr/>
        </p:nvPicPr>
        <p:blipFill rotWithShape="1">
          <a:blip r:embed="rId3"/>
          <a:srcRect l="39029" t="28428" r="25114" b="37825"/>
          <a:stretch/>
        </p:blipFill>
        <p:spPr>
          <a:xfrm>
            <a:off x="6439559" y="1790437"/>
            <a:ext cx="1905485" cy="2699806"/>
          </a:xfrm>
          <a:prstGeom prst="rect">
            <a:avLst/>
          </a:prstGeom>
        </p:spPr>
      </p:pic>
      <p:pic>
        <p:nvPicPr>
          <p:cNvPr id="14" name="Picture 13" descr="A picture containing person, tree, outdoor, smiling&#10;&#10;Description automatically generated">
            <a:extLst>
              <a:ext uri="{FF2B5EF4-FFF2-40B4-BE49-F238E27FC236}">
                <a16:creationId xmlns:a16="http://schemas.microsoft.com/office/drawing/2014/main" id="{FB2FA531-FC87-1409-F8E3-F619F80B1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691" y="1790437"/>
            <a:ext cx="2175478" cy="2665543"/>
          </a:xfrm>
          <a:prstGeom prst="rect">
            <a:avLst/>
          </a:prstGeom>
        </p:spPr>
      </p:pic>
      <p:pic>
        <p:nvPicPr>
          <p:cNvPr id="3" name="Picture 2">
            <a:extLst>
              <a:ext uri="{FF2B5EF4-FFF2-40B4-BE49-F238E27FC236}">
                <a16:creationId xmlns:a16="http://schemas.microsoft.com/office/drawing/2014/main" id="{C73E6133-D782-2D43-887E-2838AD430A13}"/>
              </a:ext>
            </a:extLst>
          </p:cNvPr>
          <p:cNvPicPr>
            <a:picLocks noChangeAspect="1"/>
          </p:cNvPicPr>
          <p:nvPr/>
        </p:nvPicPr>
        <p:blipFill>
          <a:blip r:embed="rId5"/>
          <a:stretch>
            <a:fillRect/>
          </a:stretch>
        </p:blipFill>
        <p:spPr>
          <a:xfrm>
            <a:off x="8762138" y="1790437"/>
            <a:ext cx="1999157" cy="2665543"/>
          </a:xfrm>
          <a:prstGeom prst="rect">
            <a:avLst/>
          </a:prstGeom>
        </p:spPr>
      </p:pic>
      <p:pic>
        <p:nvPicPr>
          <p:cNvPr id="5" name="Picture 5">
            <a:extLst>
              <a:ext uri="{FF2B5EF4-FFF2-40B4-BE49-F238E27FC236}">
                <a16:creationId xmlns:a16="http://schemas.microsoft.com/office/drawing/2014/main" id="{20E3A91C-0AFD-4D91-0D4F-35886A02DC54}"/>
              </a:ext>
            </a:extLst>
          </p:cNvPr>
          <p:cNvPicPr>
            <a:picLocks noChangeAspect="1"/>
          </p:cNvPicPr>
          <p:nvPr/>
        </p:nvPicPr>
        <p:blipFill rotWithShape="1">
          <a:blip r:embed="rId6"/>
          <a:srcRect l="3475" t="6458" r="3490" b="5625"/>
          <a:stretch/>
        </p:blipFill>
        <p:spPr>
          <a:xfrm>
            <a:off x="3857692" y="1753881"/>
            <a:ext cx="2164773" cy="2699806"/>
          </a:xfrm>
          <a:prstGeom prst="rect">
            <a:avLst/>
          </a:prstGeom>
        </p:spPr>
      </p:pic>
    </p:spTree>
    <p:extLst>
      <p:ext uri="{BB962C8B-B14F-4D97-AF65-F5344CB8AC3E}">
        <p14:creationId xmlns:p14="http://schemas.microsoft.com/office/powerpoint/2010/main" val="424453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4098D-F1B1-6D76-425E-32E4821C4333}"/>
              </a:ext>
            </a:extLst>
          </p:cNvPr>
          <p:cNvSpPr>
            <a:spLocks noGrp="1"/>
          </p:cNvSpPr>
          <p:nvPr>
            <p:ph type="body" sz="quarter" idx="13"/>
          </p:nvPr>
        </p:nvSpPr>
        <p:spPr>
          <a:xfrm>
            <a:off x="457198" y="1099764"/>
            <a:ext cx="10317894" cy="5193729"/>
          </a:xfrm>
        </p:spPr>
        <p:txBody>
          <a:bodyPr vert="horz" wrap="square" lIns="0" tIns="0" rIns="0" bIns="0" rtlCol="0" anchor="t">
            <a:spAutoFit/>
          </a:bodyPr>
          <a:lstStyle/>
          <a:p>
            <a:pPr marL="285750" indent="-285750">
              <a:lnSpc>
                <a:spcPct val="200000"/>
              </a:lnSpc>
              <a:buFont typeface="Arial" panose="020B0604020202020204" pitchFamily="34" charset="0"/>
              <a:buChar char="•"/>
            </a:pPr>
            <a:r>
              <a:rPr lang="en-US" sz="2000"/>
              <a:t>Rally Health</a:t>
            </a:r>
          </a:p>
          <a:p>
            <a:pPr marL="285750" indent="-285750">
              <a:lnSpc>
                <a:spcPct val="200000"/>
              </a:lnSpc>
              <a:buFont typeface="Arial" panose="020B0604020202020204" pitchFamily="34" charset="0"/>
              <a:buChar char="•"/>
            </a:pPr>
            <a:r>
              <a:rPr lang="en-US" sz="2000"/>
              <a:t>V2 – Old way of constructing canonical streams</a:t>
            </a:r>
            <a:endParaRPr lang="en-US" sz="2000">
              <a:cs typeface="Arial"/>
            </a:endParaRPr>
          </a:p>
          <a:p>
            <a:pPr marL="514350" lvl="1" indent="-285750">
              <a:lnSpc>
                <a:spcPct val="200000"/>
              </a:lnSpc>
            </a:pPr>
            <a:r>
              <a:rPr lang="en-US" sz="2000"/>
              <a:t>Lots of custom coding</a:t>
            </a:r>
            <a:endParaRPr lang="en-US" sz="2000">
              <a:cs typeface="Arial" panose="020B0604020202020204"/>
            </a:endParaRPr>
          </a:p>
          <a:p>
            <a:pPr marL="514350" lvl="1" indent="-285750">
              <a:lnSpc>
                <a:spcPct val="200000"/>
              </a:lnSpc>
            </a:pPr>
            <a:r>
              <a:rPr lang="en-US" sz="2000"/>
              <a:t>Uses obsolete technologies</a:t>
            </a:r>
            <a:endParaRPr lang="en-US" sz="2000">
              <a:cs typeface="Arial"/>
            </a:endParaRPr>
          </a:p>
          <a:p>
            <a:pPr marL="285750" indent="-285750">
              <a:lnSpc>
                <a:spcPct val="200000"/>
              </a:lnSpc>
              <a:buFont typeface="Arial" panose="020B0604020202020204" pitchFamily="34" charset="0"/>
              <a:buChar char="•"/>
            </a:pPr>
            <a:r>
              <a:rPr lang="en-US" sz="2000"/>
              <a:t>V3 – Current</a:t>
            </a:r>
            <a:r>
              <a:rPr lang="en-US" sz="2400"/>
              <a:t> </a:t>
            </a:r>
            <a:r>
              <a:rPr lang="en-US" sz="2000"/>
              <a:t>way of constructing canonical streams</a:t>
            </a:r>
            <a:endParaRPr lang="en-US" sz="2000">
              <a:cs typeface="Arial"/>
            </a:endParaRPr>
          </a:p>
          <a:p>
            <a:pPr marL="514350" lvl="1" indent="-285750">
              <a:lnSpc>
                <a:spcPct val="200000"/>
              </a:lnSpc>
              <a:buClr>
                <a:srgbClr val="5A5A5A"/>
              </a:buClr>
              <a:buChar char="•"/>
            </a:pPr>
            <a:r>
              <a:rPr lang="en-US" sz="2000">
                <a:ea typeface="+mn-lt"/>
                <a:cs typeface="+mn-lt"/>
              </a:rPr>
              <a:t>Uses the capabilities of </a:t>
            </a:r>
            <a:r>
              <a:rPr lang="en-US" sz="2000" err="1">
                <a:ea typeface="+mn-lt"/>
                <a:cs typeface="+mn-lt"/>
              </a:rPr>
              <a:t>EBaaS</a:t>
            </a:r>
            <a:r>
              <a:rPr lang="en-US" sz="2000">
                <a:ea typeface="+mn-lt"/>
                <a:cs typeface="+mn-lt"/>
              </a:rPr>
              <a:t> (Entity Builder as a Service)</a:t>
            </a:r>
          </a:p>
          <a:p>
            <a:pPr marL="514350" lvl="1" indent="-285750">
              <a:lnSpc>
                <a:spcPct val="200000"/>
              </a:lnSpc>
              <a:buClr>
                <a:srgbClr val="5A5A5A"/>
              </a:buClr>
              <a:buChar char="•"/>
            </a:pPr>
            <a:r>
              <a:rPr lang="en-US" sz="2000">
                <a:ea typeface="+mn-lt"/>
                <a:cs typeface="+mn-lt"/>
              </a:rPr>
              <a:t>Takes advantage of modern technologies</a:t>
            </a:r>
            <a:endParaRPr lang="en-US">
              <a:cs typeface="Arial" panose="020B0604020202020204"/>
            </a:endParaRPr>
          </a:p>
          <a:p>
            <a:pPr lvl="1" indent="0">
              <a:buNone/>
            </a:pPr>
            <a:endParaRPr lang="en-US" sz="2450">
              <a:cs typeface="Arial"/>
            </a:endParaRPr>
          </a:p>
        </p:txBody>
      </p:sp>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a:xfrm>
            <a:off x="457199" y="555639"/>
            <a:ext cx="9601200" cy="332399"/>
          </a:xfrm>
        </p:spPr>
        <p:txBody>
          <a:bodyPr/>
          <a:lstStyle/>
          <a:p>
            <a:r>
              <a:rPr lang="en-US" sz="2400"/>
              <a:t>Background</a:t>
            </a:r>
            <a:endParaRPr lang="en-US" sz="2400">
              <a:cs typeface="Arial"/>
            </a:endParaRPr>
          </a:p>
        </p:txBody>
      </p:sp>
      <p:sp>
        <p:nvSpPr>
          <p:cNvPr id="5" name="TextBox 4">
            <a:extLst>
              <a:ext uri="{FF2B5EF4-FFF2-40B4-BE49-F238E27FC236}">
                <a16:creationId xmlns:a16="http://schemas.microsoft.com/office/drawing/2014/main" id="{5C232827-4E6B-CC21-48D6-1951AC5D1F03}"/>
              </a:ext>
            </a:extLst>
          </p:cNvPr>
          <p:cNvSpPr txBox="1"/>
          <p:nvPr/>
        </p:nvSpPr>
        <p:spPr bwMode="gray">
          <a:xfrm>
            <a:off x="4867275" y="3343275"/>
            <a:ext cx="2743200"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Bef>
                <a:spcPts val="600"/>
              </a:spcBef>
            </a:pPr>
            <a:endParaRPr lang="en-US" sz="1400"/>
          </a:p>
        </p:txBody>
      </p:sp>
      <p:pic>
        <p:nvPicPr>
          <p:cNvPr id="8" name="Picture 7" descr="Icon&#10;&#10;Description automatically generated">
            <a:extLst>
              <a:ext uri="{FF2B5EF4-FFF2-40B4-BE49-F238E27FC236}">
                <a16:creationId xmlns:a16="http://schemas.microsoft.com/office/drawing/2014/main" id="{C49740A3-839A-EA89-746B-00D9421B6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514" y="2353833"/>
            <a:ext cx="860854" cy="860854"/>
          </a:xfrm>
          <a:prstGeom prst="rect">
            <a:avLst/>
          </a:prstGeom>
        </p:spPr>
      </p:pic>
      <p:pic>
        <p:nvPicPr>
          <p:cNvPr id="11" name="Picture 10" descr="Icon&#10;&#10;Description automatically generated">
            <a:extLst>
              <a:ext uri="{FF2B5EF4-FFF2-40B4-BE49-F238E27FC236}">
                <a16:creationId xmlns:a16="http://schemas.microsoft.com/office/drawing/2014/main" id="{E2E932DB-D040-4CF4-3A8F-C73EEF08A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8514" y="4468756"/>
            <a:ext cx="860854" cy="860854"/>
          </a:xfrm>
          <a:prstGeom prst="rect">
            <a:avLst/>
          </a:prstGeom>
        </p:spPr>
      </p:pic>
    </p:spTree>
    <p:extLst>
      <p:ext uri="{BB962C8B-B14F-4D97-AF65-F5344CB8AC3E}">
        <p14:creationId xmlns:p14="http://schemas.microsoft.com/office/powerpoint/2010/main" val="3341008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4098D-F1B1-6D76-425E-32E4821C4333}"/>
              </a:ext>
            </a:extLst>
          </p:cNvPr>
          <p:cNvSpPr>
            <a:spLocks noGrp="1"/>
          </p:cNvSpPr>
          <p:nvPr>
            <p:ph type="body" sz="quarter" idx="13"/>
          </p:nvPr>
        </p:nvSpPr>
        <p:spPr>
          <a:xfrm>
            <a:off x="5527556" y="1198632"/>
            <a:ext cx="5250097" cy="4195957"/>
          </a:xfrm>
        </p:spPr>
        <p:txBody>
          <a:bodyPr vert="horz" wrap="square" lIns="0" tIns="0" rIns="0" bIns="0" rtlCol="0" anchor="t">
            <a:spAutoFit/>
          </a:bodyPr>
          <a:lstStyle/>
          <a:p>
            <a:pPr>
              <a:lnSpc>
                <a:spcPct val="150000"/>
              </a:lnSpc>
            </a:pPr>
            <a:r>
              <a:rPr lang="en-US" sz="2000">
                <a:cs typeface="Arial"/>
              </a:rPr>
              <a:t>Why this is a problem:</a:t>
            </a:r>
          </a:p>
          <a:p>
            <a:pPr>
              <a:lnSpc>
                <a:spcPct val="150000"/>
              </a:lnSpc>
            </a:pPr>
            <a:endParaRPr lang="en-US" sz="2000" b="0">
              <a:cs typeface="Arial"/>
            </a:endParaRPr>
          </a:p>
          <a:p>
            <a:pPr marL="285750" indent="-285750">
              <a:lnSpc>
                <a:spcPct val="150000"/>
              </a:lnSpc>
              <a:buFont typeface="Arial" panose="020B0604020202020204" pitchFamily="34" charset="0"/>
              <a:buChar char="•"/>
            </a:pPr>
            <a:r>
              <a:rPr lang="en-US" sz="1800" b="0"/>
              <a:t>High Risk – Knowledge and support is limited</a:t>
            </a:r>
            <a:endParaRPr lang="en-US" sz="1800" b="0">
              <a:cs typeface="Arial"/>
            </a:endParaRPr>
          </a:p>
          <a:p>
            <a:pPr marL="285750" indent="-285750">
              <a:lnSpc>
                <a:spcPct val="150000"/>
              </a:lnSpc>
              <a:buFont typeface="Arial" panose="020B0604020202020204" pitchFamily="34" charset="0"/>
              <a:buChar char="•"/>
            </a:pPr>
            <a:r>
              <a:rPr lang="en-US" sz="1800" b="0"/>
              <a:t>High Cost – Depends on obsolete and expensive software and infrastructure</a:t>
            </a:r>
            <a:endParaRPr lang="en-US" sz="1800" b="0">
              <a:cs typeface="Arial"/>
            </a:endParaRPr>
          </a:p>
          <a:p>
            <a:pPr marL="285750" indent="-285750">
              <a:lnSpc>
                <a:spcPct val="150000"/>
              </a:lnSpc>
              <a:buFont typeface="Arial" panose="020B0604020202020204" pitchFamily="34" charset="0"/>
              <a:buChar char="•"/>
            </a:pPr>
            <a:r>
              <a:rPr lang="en-US" sz="1800" b="0"/>
              <a:t>Lack of Standardization</a:t>
            </a:r>
            <a:endParaRPr lang="en-US" sz="1800" b="0">
              <a:cs typeface="Arial"/>
            </a:endParaRPr>
          </a:p>
          <a:p>
            <a:pPr marL="285750" indent="-285750">
              <a:lnSpc>
                <a:spcPct val="150000"/>
              </a:lnSpc>
              <a:buFont typeface="Arial" panose="020B0604020202020204" pitchFamily="34" charset="0"/>
              <a:buChar char="•"/>
            </a:pPr>
            <a:r>
              <a:rPr lang="en-US" sz="1800" b="0"/>
              <a:t>On September 9, 2022, Rally Health will be the last consumer of V2 streams</a:t>
            </a:r>
            <a:endParaRPr lang="en-US" sz="1800" b="0">
              <a:cs typeface="Arial"/>
            </a:endParaRPr>
          </a:p>
          <a:p>
            <a:pPr marL="285750" indent="-285750">
              <a:lnSpc>
                <a:spcPct val="150000"/>
              </a:lnSpc>
              <a:buFont typeface="Arial" panose="020B0604020202020204" pitchFamily="34" charset="0"/>
              <a:buChar char="•"/>
            </a:pPr>
            <a:r>
              <a:rPr lang="en-US" sz="1800" b="0"/>
              <a:t>Rally Health cannot commit to moving off V2 until early 2023</a:t>
            </a:r>
            <a:endParaRPr lang="en-US" sz="1800" b="0">
              <a:cs typeface="Arial"/>
            </a:endParaRPr>
          </a:p>
        </p:txBody>
      </p:sp>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p:txBody>
          <a:bodyPr/>
          <a:lstStyle/>
          <a:p>
            <a:r>
              <a:rPr lang="en-US"/>
              <a:t>Problem Statement</a:t>
            </a:r>
          </a:p>
        </p:txBody>
      </p:sp>
      <p:cxnSp>
        <p:nvCxnSpPr>
          <p:cNvPr id="8" name="Straight Connector 7">
            <a:extLst>
              <a:ext uri="{FF2B5EF4-FFF2-40B4-BE49-F238E27FC236}">
                <a16:creationId xmlns:a16="http://schemas.microsoft.com/office/drawing/2014/main" id="{441319A1-1378-CCD9-96F2-A4FF343E9FA0}"/>
              </a:ext>
            </a:extLst>
          </p:cNvPr>
          <p:cNvCxnSpPr>
            <a:cxnSpLocks/>
          </p:cNvCxnSpPr>
          <p:nvPr/>
        </p:nvCxnSpPr>
        <p:spPr bwMode="gray">
          <a:xfrm>
            <a:off x="5527556" y="1745321"/>
            <a:ext cx="4993620"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20358A5-6A0A-51D0-4390-E0411172FD53}"/>
              </a:ext>
            </a:extLst>
          </p:cNvPr>
          <p:cNvGrpSpPr/>
          <p:nvPr/>
        </p:nvGrpSpPr>
        <p:grpSpPr>
          <a:xfrm>
            <a:off x="1274956" y="1589204"/>
            <a:ext cx="3025319" cy="3805385"/>
            <a:chOff x="1274956" y="1589204"/>
            <a:chExt cx="3025319" cy="3805385"/>
          </a:xfrm>
        </p:grpSpPr>
        <p:sp>
          <p:nvSpPr>
            <p:cNvPr id="4" name="Rectangle 3">
              <a:extLst>
                <a:ext uri="{FF2B5EF4-FFF2-40B4-BE49-F238E27FC236}">
                  <a16:creationId xmlns:a16="http://schemas.microsoft.com/office/drawing/2014/main" id="{A695FAB9-D707-EF20-F9CB-9ACC0AED45A5}"/>
                </a:ext>
              </a:extLst>
            </p:cNvPr>
            <p:cNvSpPr/>
            <p:nvPr/>
          </p:nvSpPr>
          <p:spPr bwMode="gray">
            <a:xfrm>
              <a:off x="1274956" y="1589204"/>
              <a:ext cx="3025319" cy="3805385"/>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7" name="Rectangle 6">
              <a:extLst>
                <a:ext uri="{FF2B5EF4-FFF2-40B4-BE49-F238E27FC236}">
                  <a16:creationId xmlns:a16="http://schemas.microsoft.com/office/drawing/2014/main" id="{DA1F755A-5C1B-455D-F045-D0FE21C0C116}"/>
                </a:ext>
              </a:extLst>
            </p:cNvPr>
            <p:cNvSpPr/>
            <p:nvPr/>
          </p:nvSpPr>
          <p:spPr>
            <a:xfrm>
              <a:off x="1580574" y="2931602"/>
              <a:ext cx="2414081" cy="1631216"/>
            </a:xfrm>
            <a:prstGeom prst="rect">
              <a:avLst/>
            </a:prstGeom>
          </p:spPr>
          <p:txBody>
            <a:bodyPr wrap="square">
              <a:spAutoFit/>
            </a:bodyPr>
            <a:lstStyle/>
            <a:p>
              <a:pPr lvl="0" algn="ctr"/>
              <a:r>
                <a:rPr lang="en-US" sz="2000">
                  <a:solidFill>
                    <a:srgbClr val="002677"/>
                  </a:solidFill>
                </a:rPr>
                <a:t>Rally Health currently receives eligibility data in the </a:t>
              </a:r>
              <a:r>
                <a:rPr lang="en-US" sz="2000" b="1">
                  <a:solidFill>
                    <a:srgbClr val="002677"/>
                  </a:solidFill>
                </a:rPr>
                <a:t>legacy V2 </a:t>
              </a:r>
              <a:r>
                <a:rPr lang="en-US" sz="2000">
                  <a:solidFill>
                    <a:srgbClr val="002677"/>
                  </a:solidFill>
                </a:rPr>
                <a:t>canonical stream.</a:t>
              </a:r>
              <a:endParaRPr lang="en-US" sz="2000">
                <a:solidFill>
                  <a:srgbClr val="002677"/>
                </a:solidFill>
                <a:cs typeface="Arial"/>
              </a:endParaRPr>
            </a:p>
          </p:txBody>
        </p:sp>
        <p:pic>
          <p:nvPicPr>
            <p:cNvPr id="17" name="Picture 16" descr="A picture containing text, sign, outdoor&#10;&#10;Description automatically generated">
              <a:extLst>
                <a:ext uri="{FF2B5EF4-FFF2-40B4-BE49-F238E27FC236}">
                  <a16:creationId xmlns:a16="http://schemas.microsoft.com/office/drawing/2014/main" id="{CFAEA9F7-9802-3970-F7A3-7524CDC2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814" y="2051194"/>
              <a:ext cx="609600" cy="609600"/>
            </a:xfrm>
            <a:prstGeom prst="rect">
              <a:avLst/>
            </a:prstGeom>
          </p:spPr>
        </p:pic>
      </p:grpSp>
    </p:spTree>
    <p:extLst>
      <p:ext uri="{BB962C8B-B14F-4D97-AF65-F5344CB8AC3E}">
        <p14:creationId xmlns:p14="http://schemas.microsoft.com/office/powerpoint/2010/main" val="717758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F3FA60-060D-67F6-643F-04AC29F9B0F6}"/>
              </a:ext>
            </a:extLst>
          </p:cNvPr>
          <p:cNvSpPr>
            <a:spLocks noGrp="1"/>
          </p:cNvSpPr>
          <p:nvPr>
            <p:ph type="title"/>
          </p:nvPr>
        </p:nvSpPr>
        <p:spPr>
          <a:xfrm>
            <a:off x="457198" y="713038"/>
            <a:ext cx="9601200" cy="332399"/>
          </a:xfrm>
        </p:spPr>
        <p:txBody>
          <a:bodyPr/>
          <a:lstStyle/>
          <a:p>
            <a:r>
              <a:rPr lang="en-US" sz="2400"/>
              <a:t>Solution</a:t>
            </a:r>
            <a:endParaRPr lang="en-US" sz="2400">
              <a:cs typeface="Arial"/>
            </a:endParaRPr>
          </a:p>
        </p:txBody>
      </p:sp>
      <p:grpSp>
        <p:nvGrpSpPr>
          <p:cNvPr id="38" name="Group 37">
            <a:extLst>
              <a:ext uri="{FF2B5EF4-FFF2-40B4-BE49-F238E27FC236}">
                <a16:creationId xmlns:a16="http://schemas.microsoft.com/office/drawing/2014/main" id="{F4B156B6-6166-FAAA-9EEC-987B05FAA041}"/>
              </a:ext>
            </a:extLst>
          </p:cNvPr>
          <p:cNvGrpSpPr/>
          <p:nvPr/>
        </p:nvGrpSpPr>
        <p:grpSpPr>
          <a:xfrm>
            <a:off x="523564" y="2256570"/>
            <a:ext cx="11277604" cy="1348264"/>
            <a:chOff x="457198" y="2193712"/>
            <a:chExt cx="11277604" cy="1348264"/>
          </a:xfrm>
        </p:grpSpPr>
        <p:sp>
          <p:nvSpPr>
            <p:cNvPr id="5" name="Rectangle 4">
              <a:extLst>
                <a:ext uri="{FF2B5EF4-FFF2-40B4-BE49-F238E27FC236}">
                  <a16:creationId xmlns:a16="http://schemas.microsoft.com/office/drawing/2014/main" id="{C57DF61F-7AFC-B4C4-9266-0F2AEEA0284C}"/>
                </a:ext>
              </a:extLst>
            </p:cNvPr>
            <p:cNvSpPr/>
            <p:nvPr/>
          </p:nvSpPr>
          <p:spPr>
            <a:xfrm>
              <a:off x="457198" y="2803312"/>
              <a:ext cx="3303717" cy="707886"/>
            </a:xfrm>
            <a:prstGeom prst="rect">
              <a:avLst/>
            </a:prstGeom>
          </p:spPr>
          <p:txBody>
            <a:bodyPr wrap="square">
              <a:spAutoFit/>
            </a:bodyPr>
            <a:lstStyle/>
            <a:p>
              <a:pPr lvl="0" algn="ctr"/>
              <a:r>
                <a:rPr lang="en-US" sz="2000">
                  <a:solidFill>
                    <a:srgbClr val="002677"/>
                  </a:solidFill>
                </a:rPr>
                <a:t>Engineer a new canonical stream</a:t>
              </a:r>
              <a:endParaRPr lang="en-US" sz="2000">
                <a:solidFill>
                  <a:srgbClr val="002677"/>
                </a:solidFill>
                <a:cs typeface="Arial"/>
              </a:endParaRPr>
            </a:p>
          </p:txBody>
        </p:sp>
        <p:sp>
          <p:nvSpPr>
            <p:cNvPr id="11" name="Rectangle 10">
              <a:extLst>
                <a:ext uri="{FF2B5EF4-FFF2-40B4-BE49-F238E27FC236}">
                  <a16:creationId xmlns:a16="http://schemas.microsoft.com/office/drawing/2014/main" id="{D4614463-3795-2CF1-192C-977A32357425}"/>
                </a:ext>
              </a:extLst>
            </p:cNvPr>
            <p:cNvSpPr/>
            <p:nvPr/>
          </p:nvSpPr>
          <p:spPr>
            <a:xfrm>
              <a:off x="7797410" y="2834090"/>
              <a:ext cx="3937392" cy="707886"/>
            </a:xfrm>
            <a:prstGeom prst="rect">
              <a:avLst/>
            </a:prstGeom>
          </p:spPr>
          <p:txBody>
            <a:bodyPr wrap="square" lIns="91440" tIns="45720" rIns="91440" bIns="45720" anchor="t">
              <a:spAutoFit/>
            </a:bodyPr>
            <a:lstStyle/>
            <a:p>
              <a:pPr algn="ctr"/>
              <a:r>
                <a:rPr lang="en-US" sz="2000">
                  <a:solidFill>
                    <a:srgbClr val="002677"/>
                  </a:solidFill>
                </a:rPr>
                <a:t>Connect Rally schema to V3 schema</a:t>
              </a:r>
              <a:endParaRPr lang="en-US" sz="2000">
                <a:solidFill>
                  <a:srgbClr val="002677"/>
                </a:solidFill>
                <a:cs typeface="Arial"/>
              </a:endParaRPr>
            </a:p>
          </p:txBody>
        </p:sp>
        <p:sp>
          <p:nvSpPr>
            <p:cNvPr id="13" name="Rectangle 12">
              <a:extLst>
                <a:ext uri="{FF2B5EF4-FFF2-40B4-BE49-F238E27FC236}">
                  <a16:creationId xmlns:a16="http://schemas.microsoft.com/office/drawing/2014/main" id="{F363B708-C744-211F-45B5-852E1C61759D}"/>
                </a:ext>
              </a:extLst>
            </p:cNvPr>
            <p:cNvSpPr/>
            <p:nvPr/>
          </p:nvSpPr>
          <p:spPr>
            <a:xfrm>
              <a:off x="4363745" y="2834090"/>
              <a:ext cx="3135037" cy="646331"/>
            </a:xfrm>
            <a:prstGeom prst="rect">
              <a:avLst/>
            </a:prstGeom>
          </p:spPr>
          <p:txBody>
            <a:bodyPr wrap="square" lIns="91440" tIns="45720" rIns="91440" bIns="45720" anchor="t">
              <a:spAutoFit/>
            </a:bodyPr>
            <a:lstStyle/>
            <a:p>
              <a:pPr algn="ctr"/>
              <a:r>
                <a:rPr lang="en-US">
                  <a:solidFill>
                    <a:srgbClr val="002677"/>
                  </a:solidFill>
                </a:rPr>
                <a:t>Use same Rally Schema to simplify transition</a:t>
              </a:r>
              <a:endParaRPr lang="en-US">
                <a:solidFill>
                  <a:srgbClr val="002677"/>
                </a:solidFill>
                <a:cs typeface="Arial"/>
              </a:endParaRPr>
            </a:p>
          </p:txBody>
        </p:sp>
        <p:pic>
          <p:nvPicPr>
            <p:cNvPr id="19" name="Picture 18" descr="Icon&#10;&#10;Description automatically generated">
              <a:extLst>
                <a:ext uri="{FF2B5EF4-FFF2-40B4-BE49-F238E27FC236}">
                  <a16:creationId xmlns:a16="http://schemas.microsoft.com/office/drawing/2014/main" id="{A006FDE5-E43B-59D3-49A4-664F408A9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256" y="2224490"/>
              <a:ext cx="609600" cy="609600"/>
            </a:xfrm>
            <a:prstGeom prst="rect">
              <a:avLst/>
            </a:prstGeom>
          </p:spPr>
        </p:pic>
        <p:pic>
          <p:nvPicPr>
            <p:cNvPr id="21" name="Picture 20" descr="Icon&#10;&#10;Description automatically generated">
              <a:extLst>
                <a:ext uri="{FF2B5EF4-FFF2-40B4-BE49-F238E27FC236}">
                  <a16:creationId xmlns:a16="http://schemas.microsoft.com/office/drawing/2014/main" id="{73BA064A-46FD-52BC-1D90-6830FA66A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6463" y="2193712"/>
              <a:ext cx="609600" cy="609600"/>
            </a:xfrm>
            <a:prstGeom prst="rect">
              <a:avLst/>
            </a:prstGeom>
          </p:spPr>
        </p:pic>
        <p:pic>
          <p:nvPicPr>
            <p:cNvPr id="25" name="Picture 24" descr="Icon&#10;&#10;Description automatically generated">
              <a:extLst>
                <a:ext uri="{FF2B5EF4-FFF2-40B4-BE49-F238E27FC236}">
                  <a16:creationId xmlns:a16="http://schemas.microsoft.com/office/drawing/2014/main" id="{54C0144D-5513-32F4-3082-DD73C669AC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8533" y="2224490"/>
              <a:ext cx="609600" cy="609600"/>
            </a:xfrm>
            <a:prstGeom prst="rect">
              <a:avLst/>
            </a:prstGeom>
          </p:spPr>
        </p:pic>
      </p:grpSp>
      <p:grpSp>
        <p:nvGrpSpPr>
          <p:cNvPr id="37" name="Group 36">
            <a:extLst>
              <a:ext uri="{FF2B5EF4-FFF2-40B4-BE49-F238E27FC236}">
                <a16:creationId xmlns:a16="http://schemas.microsoft.com/office/drawing/2014/main" id="{C5AE9DC3-B90B-012C-87A3-7E3B9749155A}"/>
              </a:ext>
            </a:extLst>
          </p:cNvPr>
          <p:cNvGrpSpPr/>
          <p:nvPr/>
        </p:nvGrpSpPr>
        <p:grpSpPr>
          <a:xfrm>
            <a:off x="0" y="4416229"/>
            <a:ext cx="12192000" cy="914400"/>
            <a:chOff x="0" y="4681015"/>
            <a:chExt cx="12192000" cy="914400"/>
          </a:xfrm>
        </p:grpSpPr>
        <p:sp>
          <p:nvSpPr>
            <p:cNvPr id="27" name="Rectangle 26">
              <a:extLst>
                <a:ext uri="{FF2B5EF4-FFF2-40B4-BE49-F238E27FC236}">
                  <a16:creationId xmlns:a16="http://schemas.microsoft.com/office/drawing/2014/main" id="{5C245CB0-D862-E42E-58AD-3452D48497E7}"/>
                </a:ext>
              </a:extLst>
            </p:cNvPr>
            <p:cNvSpPr/>
            <p:nvPr/>
          </p:nvSpPr>
          <p:spPr bwMode="gray">
            <a:xfrm>
              <a:off x="0" y="4681015"/>
              <a:ext cx="12192000" cy="914400"/>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chemeClr val="accent6"/>
                </a:solidFill>
              </a:endParaRPr>
            </a:p>
          </p:txBody>
        </p:sp>
        <p:sp>
          <p:nvSpPr>
            <p:cNvPr id="30" name="Text Placeholder 1">
              <a:extLst>
                <a:ext uri="{FF2B5EF4-FFF2-40B4-BE49-F238E27FC236}">
                  <a16:creationId xmlns:a16="http://schemas.microsoft.com/office/drawing/2014/main" id="{29DF1ACB-BB6A-FE79-7979-EC8337C021FD}"/>
                </a:ext>
              </a:extLst>
            </p:cNvPr>
            <p:cNvSpPr txBox="1">
              <a:spLocks/>
            </p:cNvSpPr>
            <p:nvPr/>
          </p:nvSpPr>
          <p:spPr bwMode="gray">
            <a:xfrm>
              <a:off x="702686" y="4924765"/>
              <a:ext cx="2010781" cy="461665"/>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lgn="ctr">
                <a:buNone/>
              </a:pPr>
              <a:r>
                <a:rPr lang="en-US" sz="3000" b="1">
                  <a:solidFill>
                    <a:schemeClr val="accent6"/>
                  </a:solidFill>
                </a:rPr>
                <a:t>$250-300k</a:t>
              </a:r>
            </a:p>
          </p:txBody>
        </p:sp>
        <p:sp>
          <p:nvSpPr>
            <p:cNvPr id="32" name="Text Placeholder 1">
              <a:extLst>
                <a:ext uri="{FF2B5EF4-FFF2-40B4-BE49-F238E27FC236}">
                  <a16:creationId xmlns:a16="http://schemas.microsoft.com/office/drawing/2014/main" id="{1F0D6286-771D-185C-2B99-3A9F77F6DF62}"/>
                </a:ext>
              </a:extLst>
            </p:cNvPr>
            <p:cNvSpPr txBox="1">
              <a:spLocks/>
            </p:cNvSpPr>
            <p:nvPr/>
          </p:nvSpPr>
          <p:spPr bwMode="gray">
            <a:xfrm>
              <a:off x="2713467" y="4955542"/>
              <a:ext cx="1320723" cy="43088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buNone/>
              </a:pPr>
              <a:r>
                <a:rPr lang="en-US" sz="1400">
                  <a:solidFill>
                    <a:schemeClr val="accent6"/>
                  </a:solidFill>
                </a:rPr>
                <a:t>average savings </a:t>
              </a:r>
              <a:br>
                <a:rPr lang="en-US" sz="1400">
                  <a:solidFill>
                    <a:schemeClr val="accent6"/>
                  </a:solidFill>
                </a:rPr>
              </a:br>
              <a:r>
                <a:rPr lang="en-US" sz="1400">
                  <a:solidFill>
                    <a:schemeClr val="accent6"/>
                  </a:solidFill>
                </a:rPr>
                <a:t>each month</a:t>
              </a:r>
            </a:p>
          </p:txBody>
        </p:sp>
        <p:sp>
          <p:nvSpPr>
            <p:cNvPr id="33" name="Text Placeholder 1">
              <a:extLst>
                <a:ext uri="{FF2B5EF4-FFF2-40B4-BE49-F238E27FC236}">
                  <a16:creationId xmlns:a16="http://schemas.microsoft.com/office/drawing/2014/main" id="{D7151FBA-FB28-15B1-4A9B-B063BC1B62D9}"/>
                </a:ext>
              </a:extLst>
            </p:cNvPr>
            <p:cNvSpPr txBox="1">
              <a:spLocks/>
            </p:cNvSpPr>
            <p:nvPr/>
          </p:nvSpPr>
          <p:spPr bwMode="gray">
            <a:xfrm>
              <a:off x="4412243" y="4909870"/>
              <a:ext cx="2010781" cy="461665"/>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lgn="ctr">
                <a:buNone/>
              </a:pPr>
              <a:r>
                <a:rPr lang="en-US" sz="3000" b="1">
                  <a:solidFill>
                    <a:schemeClr val="accent6"/>
                  </a:solidFill>
                </a:rPr>
                <a:t>V2</a:t>
              </a:r>
            </a:p>
          </p:txBody>
        </p:sp>
        <p:sp>
          <p:nvSpPr>
            <p:cNvPr id="34" name="Text Placeholder 1">
              <a:extLst>
                <a:ext uri="{FF2B5EF4-FFF2-40B4-BE49-F238E27FC236}">
                  <a16:creationId xmlns:a16="http://schemas.microsoft.com/office/drawing/2014/main" id="{FAD75B0C-36EA-0E4B-4698-9C7999A19366}"/>
                </a:ext>
              </a:extLst>
            </p:cNvPr>
            <p:cNvSpPr txBox="1">
              <a:spLocks/>
            </p:cNvSpPr>
            <p:nvPr/>
          </p:nvSpPr>
          <p:spPr bwMode="gray">
            <a:xfrm>
              <a:off x="5714686" y="4909870"/>
              <a:ext cx="1510826" cy="43088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buNone/>
              </a:pPr>
              <a:r>
                <a:rPr lang="en-US" sz="1400">
                  <a:solidFill>
                    <a:schemeClr val="accent6"/>
                  </a:solidFill>
                </a:rPr>
                <a:t>infrastructure decommissioned</a:t>
              </a:r>
            </a:p>
          </p:txBody>
        </p:sp>
        <p:sp>
          <p:nvSpPr>
            <p:cNvPr id="35" name="Text Placeholder 1">
              <a:extLst>
                <a:ext uri="{FF2B5EF4-FFF2-40B4-BE49-F238E27FC236}">
                  <a16:creationId xmlns:a16="http://schemas.microsoft.com/office/drawing/2014/main" id="{D8B6288F-AF05-3929-74EC-2BB685C55242}"/>
                </a:ext>
              </a:extLst>
            </p:cNvPr>
            <p:cNvSpPr txBox="1">
              <a:spLocks/>
            </p:cNvSpPr>
            <p:nvPr/>
          </p:nvSpPr>
          <p:spPr bwMode="gray">
            <a:xfrm>
              <a:off x="8438653" y="4909870"/>
              <a:ext cx="2010781" cy="461665"/>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lgn="ctr">
                <a:buNone/>
              </a:pPr>
              <a:r>
                <a:rPr lang="en-US" sz="3000" b="1">
                  <a:solidFill>
                    <a:schemeClr val="accent6"/>
                  </a:solidFill>
                </a:rPr>
                <a:t>Risk</a:t>
              </a:r>
            </a:p>
          </p:txBody>
        </p:sp>
        <p:sp>
          <p:nvSpPr>
            <p:cNvPr id="36" name="Text Placeholder 1">
              <a:extLst>
                <a:ext uri="{FF2B5EF4-FFF2-40B4-BE49-F238E27FC236}">
                  <a16:creationId xmlns:a16="http://schemas.microsoft.com/office/drawing/2014/main" id="{65826B2A-F058-5317-08A9-14358C1F5AFE}"/>
                </a:ext>
              </a:extLst>
            </p:cNvPr>
            <p:cNvSpPr txBox="1">
              <a:spLocks/>
            </p:cNvSpPr>
            <p:nvPr/>
          </p:nvSpPr>
          <p:spPr bwMode="gray">
            <a:xfrm>
              <a:off x="9893989" y="4909869"/>
              <a:ext cx="1110889" cy="43088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a:lstStyle>
            <a:p>
              <a:pPr>
                <a:buNone/>
              </a:pPr>
              <a:r>
                <a:rPr lang="en-US" sz="1400">
                  <a:solidFill>
                    <a:schemeClr val="accent6"/>
                  </a:solidFill>
                </a:rPr>
                <a:t>greatly reduced</a:t>
              </a:r>
            </a:p>
          </p:txBody>
        </p:sp>
      </p:grpSp>
    </p:spTree>
    <p:extLst>
      <p:ext uri="{BB962C8B-B14F-4D97-AF65-F5344CB8AC3E}">
        <p14:creationId xmlns:p14="http://schemas.microsoft.com/office/powerpoint/2010/main" val="100115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B187EC4-AF1B-BC4F-CDCA-CA51FD906C8A}"/>
              </a:ext>
            </a:extLst>
          </p:cNvPr>
          <p:cNvSpPr/>
          <p:nvPr/>
        </p:nvSpPr>
        <p:spPr bwMode="gray">
          <a:xfrm>
            <a:off x="7046734" y="1366654"/>
            <a:ext cx="2418219" cy="2737925"/>
          </a:xfrm>
          <a:prstGeom prst="rect">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35" name="Rectangle 34">
            <a:extLst>
              <a:ext uri="{FF2B5EF4-FFF2-40B4-BE49-F238E27FC236}">
                <a16:creationId xmlns:a16="http://schemas.microsoft.com/office/drawing/2014/main" id="{FE422D7F-A17E-1206-A8C6-0D77D22CCC98}"/>
              </a:ext>
            </a:extLst>
          </p:cNvPr>
          <p:cNvSpPr/>
          <p:nvPr/>
        </p:nvSpPr>
        <p:spPr bwMode="gray">
          <a:xfrm>
            <a:off x="2449550" y="1366655"/>
            <a:ext cx="2418219" cy="2737925"/>
          </a:xfrm>
          <a:prstGeom prst="rect">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a:xfrm>
            <a:off x="457199" y="555639"/>
            <a:ext cx="9601200" cy="332399"/>
          </a:xfrm>
        </p:spPr>
        <p:txBody>
          <a:bodyPr/>
          <a:lstStyle/>
          <a:p>
            <a:r>
              <a:rPr lang="en-US" sz="2400"/>
              <a:t>Tech Stack</a:t>
            </a:r>
          </a:p>
        </p:txBody>
      </p:sp>
      <p:grpSp>
        <p:nvGrpSpPr>
          <p:cNvPr id="19" name="Group 18">
            <a:extLst>
              <a:ext uri="{FF2B5EF4-FFF2-40B4-BE49-F238E27FC236}">
                <a16:creationId xmlns:a16="http://schemas.microsoft.com/office/drawing/2014/main" id="{A1137B98-8083-D22A-1B67-DB60093E9F2A}"/>
              </a:ext>
            </a:extLst>
          </p:cNvPr>
          <p:cNvGrpSpPr/>
          <p:nvPr/>
        </p:nvGrpSpPr>
        <p:grpSpPr>
          <a:xfrm>
            <a:off x="392150" y="1953378"/>
            <a:ext cx="11407700" cy="1697005"/>
            <a:chOff x="256476" y="1978647"/>
            <a:chExt cx="11407700" cy="1697005"/>
          </a:xfrm>
        </p:grpSpPr>
        <p:sp>
          <p:nvSpPr>
            <p:cNvPr id="9" name="Rectangle 8">
              <a:extLst>
                <a:ext uri="{FF2B5EF4-FFF2-40B4-BE49-F238E27FC236}">
                  <a16:creationId xmlns:a16="http://schemas.microsoft.com/office/drawing/2014/main" id="{DEB72B50-B3BA-A3E3-7102-8891463F9917}"/>
                </a:ext>
              </a:extLst>
            </p:cNvPr>
            <p:cNvSpPr/>
            <p:nvPr/>
          </p:nvSpPr>
          <p:spPr>
            <a:xfrm>
              <a:off x="256476" y="1978647"/>
              <a:ext cx="1914293" cy="1077218"/>
            </a:xfrm>
            <a:prstGeom prst="rect">
              <a:avLst/>
            </a:prstGeom>
          </p:spPr>
          <p:txBody>
            <a:bodyPr wrap="square">
              <a:spAutoFit/>
            </a:bodyPr>
            <a:lstStyle/>
            <a:p>
              <a:pPr lvl="0" algn="ctr"/>
              <a:r>
                <a:rPr lang="en-US" sz="2200" b="1" err="1">
                  <a:solidFill>
                    <a:srgbClr val="002677"/>
                  </a:solidFill>
                </a:rPr>
                <a:t>GoLang</a:t>
              </a:r>
              <a:endParaRPr lang="en-US" sz="2200" b="1">
                <a:solidFill>
                  <a:srgbClr val="002677"/>
                </a:solidFill>
              </a:endParaRPr>
            </a:p>
            <a:p>
              <a:pPr lvl="0" algn="ctr"/>
              <a:endParaRPr lang="en-US" sz="2200" b="1">
                <a:solidFill>
                  <a:srgbClr val="002677"/>
                </a:solidFill>
              </a:endParaRPr>
            </a:p>
            <a:p>
              <a:pPr lvl="0" algn="ctr"/>
              <a:r>
                <a:rPr lang="en-US" sz="2000">
                  <a:solidFill>
                    <a:srgbClr val="5A5A5A"/>
                  </a:solidFill>
                </a:rPr>
                <a:t>To program</a:t>
              </a:r>
            </a:p>
          </p:txBody>
        </p:sp>
        <p:sp>
          <p:nvSpPr>
            <p:cNvPr id="10" name="Rectangle 9">
              <a:extLst>
                <a:ext uri="{FF2B5EF4-FFF2-40B4-BE49-F238E27FC236}">
                  <a16:creationId xmlns:a16="http://schemas.microsoft.com/office/drawing/2014/main" id="{493F8F95-A220-6925-1139-A0F2B29075AE}"/>
                </a:ext>
              </a:extLst>
            </p:cNvPr>
            <p:cNvSpPr/>
            <p:nvPr/>
          </p:nvSpPr>
          <p:spPr>
            <a:xfrm>
              <a:off x="2313876" y="1982881"/>
              <a:ext cx="2427249" cy="1692771"/>
            </a:xfrm>
            <a:prstGeom prst="rect">
              <a:avLst/>
            </a:prstGeom>
          </p:spPr>
          <p:txBody>
            <a:bodyPr wrap="square">
              <a:spAutoFit/>
            </a:bodyPr>
            <a:lstStyle/>
            <a:p>
              <a:pPr lvl="0" algn="ctr"/>
              <a:r>
                <a:rPr lang="en-US" sz="2200" b="1">
                  <a:solidFill>
                    <a:srgbClr val="002677"/>
                  </a:solidFill>
                </a:rPr>
                <a:t>Kafka</a:t>
              </a:r>
            </a:p>
            <a:p>
              <a:pPr lvl="0" algn="ctr"/>
              <a:endParaRPr lang="en-US" sz="2200" b="1">
                <a:solidFill>
                  <a:srgbClr val="002677"/>
                </a:solidFill>
              </a:endParaRPr>
            </a:p>
            <a:p>
              <a:pPr lvl="0" algn="ctr"/>
              <a:r>
                <a:rPr lang="en-US" sz="2000">
                  <a:solidFill>
                    <a:srgbClr val="5A5A5A"/>
                  </a:solidFill>
                </a:rPr>
                <a:t>To send/receive data from canonical streams</a:t>
              </a:r>
            </a:p>
          </p:txBody>
        </p:sp>
        <p:sp>
          <p:nvSpPr>
            <p:cNvPr id="13" name="Rectangle 12">
              <a:extLst>
                <a:ext uri="{FF2B5EF4-FFF2-40B4-BE49-F238E27FC236}">
                  <a16:creationId xmlns:a16="http://schemas.microsoft.com/office/drawing/2014/main" id="{4C9B0789-3A6E-BD69-CC1F-4F5FB29D6428}"/>
                </a:ext>
              </a:extLst>
            </p:cNvPr>
            <p:cNvSpPr/>
            <p:nvPr/>
          </p:nvSpPr>
          <p:spPr>
            <a:xfrm>
              <a:off x="4884232" y="2037735"/>
              <a:ext cx="2088998" cy="1384995"/>
            </a:xfrm>
            <a:prstGeom prst="rect">
              <a:avLst/>
            </a:prstGeom>
          </p:spPr>
          <p:txBody>
            <a:bodyPr wrap="square">
              <a:spAutoFit/>
            </a:bodyPr>
            <a:lstStyle/>
            <a:p>
              <a:pPr lvl="0" algn="ctr"/>
              <a:r>
                <a:rPr lang="en-US" sz="2200" b="1">
                  <a:solidFill>
                    <a:srgbClr val="002677"/>
                  </a:solidFill>
                </a:rPr>
                <a:t>Docker</a:t>
              </a:r>
            </a:p>
            <a:p>
              <a:pPr lvl="0" algn="ctr"/>
              <a:endParaRPr lang="en-US" sz="2200" b="1">
                <a:solidFill>
                  <a:srgbClr val="002677"/>
                </a:solidFill>
              </a:endParaRPr>
            </a:p>
            <a:p>
              <a:pPr lvl="0" algn="ctr"/>
              <a:r>
                <a:rPr lang="en-US" sz="2000">
                  <a:solidFill>
                    <a:srgbClr val="5A5A5A"/>
                  </a:solidFill>
                </a:rPr>
                <a:t>To ship the application</a:t>
              </a:r>
            </a:p>
          </p:txBody>
        </p:sp>
        <p:sp>
          <p:nvSpPr>
            <p:cNvPr id="14" name="Rectangle 13">
              <a:extLst>
                <a:ext uri="{FF2B5EF4-FFF2-40B4-BE49-F238E27FC236}">
                  <a16:creationId xmlns:a16="http://schemas.microsoft.com/office/drawing/2014/main" id="{FDA33D78-8C78-4157-C4E1-6248891B1766}"/>
                </a:ext>
              </a:extLst>
            </p:cNvPr>
            <p:cNvSpPr/>
            <p:nvPr/>
          </p:nvSpPr>
          <p:spPr>
            <a:xfrm>
              <a:off x="7041994" y="2037735"/>
              <a:ext cx="2145813" cy="1384995"/>
            </a:xfrm>
            <a:prstGeom prst="rect">
              <a:avLst/>
            </a:prstGeom>
          </p:spPr>
          <p:txBody>
            <a:bodyPr wrap="square">
              <a:spAutoFit/>
            </a:bodyPr>
            <a:lstStyle/>
            <a:p>
              <a:pPr lvl="0" algn="ctr"/>
              <a:r>
                <a:rPr lang="en-US" sz="2200" b="1">
                  <a:solidFill>
                    <a:srgbClr val="002677"/>
                  </a:solidFill>
                </a:rPr>
                <a:t>GCP/Azure</a:t>
              </a:r>
            </a:p>
            <a:p>
              <a:pPr lvl="0" algn="ctr"/>
              <a:endParaRPr lang="en-US" sz="2200" b="1">
                <a:solidFill>
                  <a:srgbClr val="002677"/>
                </a:solidFill>
              </a:endParaRPr>
            </a:p>
            <a:p>
              <a:pPr lvl="0" algn="ctr"/>
              <a:r>
                <a:rPr lang="en-US" sz="2000">
                  <a:solidFill>
                    <a:srgbClr val="5A5A5A"/>
                  </a:solidFill>
                </a:rPr>
                <a:t>To host Kubernetes</a:t>
              </a:r>
            </a:p>
          </p:txBody>
        </p:sp>
        <p:sp>
          <p:nvSpPr>
            <p:cNvPr id="18" name="Rectangle 17">
              <a:extLst>
                <a:ext uri="{FF2B5EF4-FFF2-40B4-BE49-F238E27FC236}">
                  <a16:creationId xmlns:a16="http://schemas.microsoft.com/office/drawing/2014/main" id="{CC6C0567-BD9D-8263-974A-5BBE855BA17A}"/>
                </a:ext>
              </a:extLst>
            </p:cNvPr>
            <p:cNvSpPr/>
            <p:nvPr/>
          </p:nvSpPr>
          <p:spPr>
            <a:xfrm>
              <a:off x="9437649" y="2037735"/>
              <a:ext cx="2226527" cy="1384995"/>
            </a:xfrm>
            <a:prstGeom prst="rect">
              <a:avLst/>
            </a:prstGeom>
          </p:spPr>
          <p:txBody>
            <a:bodyPr wrap="square">
              <a:spAutoFit/>
            </a:bodyPr>
            <a:lstStyle/>
            <a:p>
              <a:pPr lvl="0" algn="ctr"/>
              <a:r>
                <a:rPr lang="en-US" sz="2200" b="1">
                  <a:solidFill>
                    <a:srgbClr val="002677"/>
                  </a:solidFill>
                </a:rPr>
                <a:t>Kubernetes</a:t>
              </a:r>
            </a:p>
            <a:p>
              <a:pPr lvl="0" algn="ctr"/>
              <a:endParaRPr lang="en-US" sz="2200" b="1">
                <a:solidFill>
                  <a:srgbClr val="002677"/>
                </a:solidFill>
              </a:endParaRPr>
            </a:p>
            <a:p>
              <a:pPr lvl="0" algn="ctr"/>
              <a:r>
                <a:rPr lang="en-US" sz="2000">
                  <a:solidFill>
                    <a:srgbClr val="5A5A5A"/>
                  </a:solidFill>
                </a:rPr>
                <a:t>To run on top of cloud</a:t>
              </a:r>
            </a:p>
          </p:txBody>
        </p:sp>
        <p:cxnSp>
          <p:nvCxnSpPr>
            <p:cNvPr id="21" name="Straight Connector 20">
              <a:extLst>
                <a:ext uri="{FF2B5EF4-FFF2-40B4-BE49-F238E27FC236}">
                  <a16:creationId xmlns:a16="http://schemas.microsoft.com/office/drawing/2014/main" id="{C50C19CA-94FA-05CC-9175-FD71A66D708A}"/>
                </a:ext>
              </a:extLst>
            </p:cNvPr>
            <p:cNvCxnSpPr/>
            <p:nvPr/>
          </p:nvCxnSpPr>
          <p:spPr bwMode="gray">
            <a:xfrm>
              <a:off x="342765" y="2457286"/>
              <a:ext cx="1741714"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5BC8D2-951A-D79B-4931-8912F1A9315F}"/>
                </a:ext>
              </a:extLst>
            </p:cNvPr>
            <p:cNvCxnSpPr/>
            <p:nvPr/>
          </p:nvCxnSpPr>
          <p:spPr bwMode="gray">
            <a:xfrm>
              <a:off x="2656643" y="2457286"/>
              <a:ext cx="1741714"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2425F3-FBA6-11FD-DCE2-02AA99099E6E}"/>
                </a:ext>
              </a:extLst>
            </p:cNvPr>
            <p:cNvCxnSpPr/>
            <p:nvPr/>
          </p:nvCxnSpPr>
          <p:spPr bwMode="gray">
            <a:xfrm>
              <a:off x="5057874" y="2472004"/>
              <a:ext cx="1741714"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DD50FA-FCCF-16EC-0F9C-035CE71B8574}"/>
                </a:ext>
              </a:extLst>
            </p:cNvPr>
            <p:cNvCxnSpPr/>
            <p:nvPr/>
          </p:nvCxnSpPr>
          <p:spPr bwMode="gray">
            <a:xfrm>
              <a:off x="7271393" y="2472004"/>
              <a:ext cx="1741714"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7D53498-6A5C-A9B0-A7EE-316237464272}"/>
                </a:ext>
              </a:extLst>
            </p:cNvPr>
            <p:cNvCxnSpPr/>
            <p:nvPr/>
          </p:nvCxnSpPr>
          <p:spPr bwMode="gray">
            <a:xfrm>
              <a:off x="9680056" y="2472004"/>
              <a:ext cx="1741714"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7" name="Picture 4">
            <a:extLst>
              <a:ext uri="{FF2B5EF4-FFF2-40B4-BE49-F238E27FC236}">
                <a16:creationId xmlns:a16="http://schemas.microsoft.com/office/drawing/2014/main" id="{A74D5B62-C947-33E3-7227-AFD6EFC1C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69" y="4584955"/>
            <a:ext cx="803153" cy="13038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Go (programming language) - Wikipedia">
            <a:extLst>
              <a:ext uri="{FF2B5EF4-FFF2-40B4-BE49-F238E27FC236}">
                <a16:creationId xmlns:a16="http://schemas.microsoft.com/office/drawing/2014/main" id="{BA89C545-4313-1F39-8747-01EC5264E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921" y="4799272"/>
            <a:ext cx="2666975" cy="10021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ocker - Visual Studio Marketplace">
            <a:extLst>
              <a:ext uri="{FF2B5EF4-FFF2-40B4-BE49-F238E27FC236}">
                <a16:creationId xmlns:a16="http://schemas.microsoft.com/office/drawing/2014/main" id="{406199B5-2BDA-97EB-9E43-F50EFFEFA5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1672" y="4474313"/>
            <a:ext cx="1782534" cy="1525163"/>
          </a:xfrm>
          <a:prstGeom prst="rect">
            <a:avLst/>
          </a:prstGeom>
          <a:noFill/>
          <a:extLst>
            <a:ext uri="{909E8E84-426E-40DD-AFC4-6F175D3DCCD1}">
              <a14:hiddenFill xmlns:a14="http://schemas.microsoft.com/office/drawing/2010/main">
                <a:solidFill>
                  <a:srgbClr val="FFFFFF"/>
                </a:solidFill>
              </a14:hiddenFill>
            </a:ext>
          </a:extLst>
        </p:spPr>
      </p:pic>
      <p:sp>
        <p:nvSpPr>
          <p:cNvPr id="30" name="Right Arrow 29">
            <a:extLst>
              <a:ext uri="{FF2B5EF4-FFF2-40B4-BE49-F238E27FC236}">
                <a16:creationId xmlns:a16="http://schemas.microsoft.com/office/drawing/2014/main" id="{A10B9A2E-AD66-82B9-A2D2-FF3E2182563D}"/>
              </a:ext>
            </a:extLst>
          </p:cNvPr>
          <p:cNvSpPr/>
          <p:nvPr/>
        </p:nvSpPr>
        <p:spPr bwMode="gray">
          <a:xfrm rot="10800000">
            <a:off x="3098312" y="5222525"/>
            <a:ext cx="1022219" cy="284851"/>
          </a:xfrm>
          <a:prstGeom prst="rightArrow">
            <a:avLst/>
          </a:prstGeom>
          <a:solidFill>
            <a:schemeClr val="accent6">
              <a:lumMod val="60000"/>
              <a:lumOff val="4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31" name="Right Arrow 30">
            <a:extLst>
              <a:ext uri="{FF2B5EF4-FFF2-40B4-BE49-F238E27FC236}">
                <a16:creationId xmlns:a16="http://schemas.microsoft.com/office/drawing/2014/main" id="{891B7C31-1914-06A2-2516-48FB58FD6092}"/>
              </a:ext>
            </a:extLst>
          </p:cNvPr>
          <p:cNvSpPr/>
          <p:nvPr/>
        </p:nvSpPr>
        <p:spPr bwMode="gray">
          <a:xfrm>
            <a:off x="3160506" y="4937674"/>
            <a:ext cx="1022220" cy="284851"/>
          </a:xfrm>
          <a:prstGeom prst="rightArrow">
            <a:avLst/>
          </a:prstGeom>
          <a:solidFill>
            <a:schemeClr val="accent6">
              <a:lumMod val="60000"/>
              <a:lumOff val="4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33" name="Right Arrow 32">
            <a:extLst>
              <a:ext uri="{FF2B5EF4-FFF2-40B4-BE49-F238E27FC236}">
                <a16:creationId xmlns:a16="http://schemas.microsoft.com/office/drawing/2014/main" id="{CB3F9EAB-BBC6-BC88-EC88-2ADAABD65081}"/>
              </a:ext>
            </a:extLst>
          </p:cNvPr>
          <p:cNvSpPr/>
          <p:nvPr/>
        </p:nvSpPr>
        <p:spPr bwMode="gray">
          <a:xfrm>
            <a:off x="7160675" y="5157945"/>
            <a:ext cx="1022220" cy="284851"/>
          </a:xfrm>
          <a:prstGeom prst="rightArrow">
            <a:avLst/>
          </a:prstGeom>
          <a:solidFill>
            <a:schemeClr val="accent6">
              <a:lumMod val="60000"/>
              <a:lumOff val="4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34" name="TextBox 33">
            <a:extLst>
              <a:ext uri="{FF2B5EF4-FFF2-40B4-BE49-F238E27FC236}">
                <a16:creationId xmlns:a16="http://schemas.microsoft.com/office/drawing/2014/main" id="{E8A6458F-484E-3922-BEFC-9132EB424CC5}"/>
              </a:ext>
            </a:extLst>
          </p:cNvPr>
          <p:cNvSpPr txBox="1"/>
          <p:nvPr/>
        </p:nvSpPr>
        <p:spPr bwMode="gray">
          <a:xfrm>
            <a:off x="2283804" y="6086917"/>
            <a:ext cx="577081" cy="215444"/>
          </a:xfrm>
          <a:prstGeom prst="rect">
            <a:avLst/>
          </a:prstGeom>
          <a:noFill/>
        </p:spPr>
        <p:txBody>
          <a:bodyPr vert="horz" wrap="none" lIns="0" tIns="0" rIns="0" bIns="0" rtlCol="0">
            <a:spAutoFit/>
          </a:bodyPr>
          <a:lstStyle/>
          <a:p>
            <a:pPr algn="l">
              <a:spcBef>
                <a:spcPts val="600"/>
              </a:spcBef>
            </a:pPr>
            <a:r>
              <a:rPr lang="en-US" sz="1400"/>
              <a:t>(Kafka)</a:t>
            </a:r>
          </a:p>
        </p:txBody>
      </p:sp>
    </p:spTree>
    <p:extLst>
      <p:ext uri="{BB962C8B-B14F-4D97-AF65-F5344CB8AC3E}">
        <p14:creationId xmlns:p14="http://schemas.microsoft.com/office/powerpoint/2010/main" val="1654228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57337-E72D-4803-94E6-E6BF650FF500}"/>
              </a:ext>
            </a:extLst>
          </p:cNvPr>
          <p:cNvSpPr>
            <a:spLocks noGrp="1"/>
          </p:cNvSpPr>
          <p:nvPr>
            <p:ph type="title"/>
          </p:nvPr>
        </p:nvSpPr>
        <p:spPr bwMode="gray"/>
        <p:txBody>
          <a:bodyPr/>
          <a:lstStyle/>
          <a:p>
            <a:r>
              <a:rPr lang="en-US">
                <a:cs typeface="Arial"/>
              </a:rPr>
              <a:t>Standard Streams Data Flow</a:t>
            </a: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B79643C-B1C9-BD70-E5BF-5F163DFC6B81}"/>
                  </a:ext>
                </a:extLst>
              </p14:cNvPr>
              <p14:cNvContentPartPr/>
              <p14:nvPr/>
            </p14:nvContentPartPr>
            <p14:xfrm>
              <a:off x="7386917" y="4338917"/>
              <a:ext cx="19050" cy="19050"/>
            </p14:xfrm>
          </p:contentPart>
        </mc:Choice>
        <mc:Fallback xmlns="">
          <p:pic>
            <p:nvPicPr>
              <p:cNvPr id="3" name="Ink 2">
                <a:extLst>
                  <a:ext uri="{FF2B5EF4-FFF2-40B4-BE49-F238E27FC236}">
                    <a16:creationId xmlns:a16="http://schemas.microsoft.com/office/drawing/2014/main" id="{AB79643C-B1C9-BD70-E5BF-5F163DFC6B81}"/>
                  </a:ext>
                </a:extLst>
              </p:cNvPr>
              <p:cNvPicPr/>
              <p:nvPr/>
            </p:nvPicPr>
            <p:blipFill>
              <a:blip r:embed="rId4"/>
              <a:stretch>
                <a:fillRect/>
              </a:stretch>
            </p:blipFill>
            <p:spPr>
              <a:xfrm>
                <a:off x="6434417" y="3386417"/>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CDF0927-588E-71A0-6071-CE18B69158CB}"/>
                  </a:ext>
                </a:extLst>
              </p14:cNvPr>
              <p14:cNvContentPartPr/>
              <p14:nvPr/>
            </p14:nvContentPartPr>
            <p14:xfrm>
              <a:off x="4625788" y="3263152"/>
              <a:ext cx="19050" cy="19050"/>
            </p14:xfrm>
          </p:contentPart>
        </mc:Choice>
        <mc:Fallback xmlns="">
          <p:pic>
            <p:nvPicPr>
              <p:cNvPr id="4" name="Ink 3">
                <a:extLst>
                  <a:ext uri="{FF2B5EF4-FFF2-40B4-BE49-F238E27FC236}">
                    <a16:creationId xmlns:a16="http://schemas.microsoft.com/office/drawing/2014/main" id="{2CDF0927-588E-71A0-6071-CE18B69158CB}"/>
                  </a:ext>
                </a:extLst>
              </p:cNvPr>
              <p:cNvPicPr/>
              <p:nvPr/>
            </p:nvPicPr>
            <p:blipFill>
              <a:blip r:embed="rId4"/>
              <a:stretch>
                <a:fillRect/>
              </a:stretch>
            </p:blipFill>
            <p:spPr>
              <a:xfrm>
                <a:off x="3673288" y="2310652"/>
                <a:ext cx="1905000" cy="1905000"/>
              </a:xfrm>
              <a:prstGeom prst="rect">
                <a:avLst/>
              </a:prstGeom>
            </p:spPr>
          </p:pic>
        </mc:Fallback>
      </mc:AlternateContent>
      <p:pic>
        <p:nvPicPr>
          <p:cNvPr id="10" name="Picture 9" descr="Diagram&#10;&#10;Description automatically generated">
            <a:extLst>
              <a:ext uri="{FF2B5EF4-FFF2-40B4-BE49-F238E27FC236}">
                <a16:creationId xmlns:a16="http://schemas.microsoft.com/office/drawing/2014/main" id="{4D499B62-98F8-8DF6-499D-BA3BF102C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47" y="1082555"/>
            <a:ext cx="10507705" cy="5074617"/>
          </a:xfrm>
          <a:prstGeom prst="rect">
            <a:avLst/>
          </a:prstGeom>
        </p:spPr>
      </p:pic>
      <p:sp>
        <p:nvSpPr>
          <p:cNvPr id="7" name="TextBox 6">
            <a:extLst>
              <a:ext uri="{FF2B5EF4-FFF2-40B4-BE49-F238E27FC236}">
                <a16:creationId xmlns:a16="http://schemas.microsoft.com/office/drawing/2014/main" id="{FEB234BB-67FF-344A-7A22-3F6F22DBF614}"/>
              </a:ext>
            </a:extLst>
          </p:cNvPr>
          <p:cNvSpPr txBox="1"/>
          <p:nvPr/>
        </p:nvSpPr>
        <p:spPr bwMode="gray">
          <a:xfrm>
            <a:off x="1238450" y="5560001"/>
            <a:ext cx="2982989" cy="215444"/>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pPr>
            <a:r>
              <a:rPr lang="en-US" sz="1400" err="1"/>
              <a:t>EBaaS</a:t>
            </a:r>
            <a:r>
              <a:rPr lang="en-US" sz="1400"/>
              <a:t> = Entity Builder as a Service</a:t>
            </a:r>
          </a:p>
        </p:txBody>
      </p:sp>
    </p:spTree>
    <p:extLst>
      <p:ext uri="{BB962C8B-B14F-4D97-AF65-F5344CB8AC3E}">
        <p14:creationId xmlns:p14="http://schemas.microsoft.com/office/powerpoint/2010/main" val="286221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20EB-CF02-4B5C-AF63-24D075ADEF5D}"/>
              </a:ext>
            </a:extLst>
          </p:cNvPr>
          <p:cNvSpPr>
            <a:spLocks noGrp="1"/>
          </p:cNvSpPr>
          <p:nvPr>
            <p:ph type="title"/>
          </p:nvPr>
        </p:nvSpPr>
        <p:spPr bwMode="gray"/>
        <p:txBody>
          <a:bodyPr/>
          <a:lstStyle/>
          <a:p>
            <a:r>
              <a:rPr lang="en-US">
                <a:cs typeface="Arial"/>
              </a:rPr>
              <a:t>Entity Builder as a Service Filtering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92B4257-0CBA-0484-3355-DB46622294FA}"/>
                  </a:ext>
                </a:extLst>
              </p14:cNvPr>
              <p14:cNvContentPartPr/>
              <p14:nvPr/>
            </p14:nvContentPartPr>
            <p14:xfrm>
              <a:off x="3567952" y="2420470"/>
              <a:ext cx="19050" cy="19050"/>
            </p14:xfrm>
          </p:contentPart>
        </mc:Choice>
        <mc:Fallback xmlns="">
          <p:pic>
            <p:nvPicPr>
              <p:cNvPr id="3" name="Ink 2">
                <a:extLst>
                  <a:ext uri="{FF2B5EF4-FFF2-40B4-BE49-F238E27FC236}">
                    <a16:creationId xmlns:a16="http://schemas.microsoft.com/office/drawing/2014/main" id="{C92B4257-0CBA-0484-3355-DB46622294FA}"/>
                  </a:ext>
                </a:extLst>
              </p:cNvPr>
              <p:cNvPicPr/>
              <p:nvPr/>
            </p:nvPicPr>
            <p:blipFill>
              <a:blip r:embed="rId4"/>
              <a:stretch>
                <a:fillRect/>
              </a:stretch>
            </p:blipFill>
            <p:spPr>
              <a:xfrm>
                <a:off x="2615452" y="1467970"/>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5FB24FC-6DBB-6E0D-2697-06907A4826AE}"/>
                  </a:ext>
                </a:extLst>
              </p14:cNvPr>
              <p14:cNvContentPartPr/>
              <p14:nvPr/>
            </p14:nvContentPartPr>
            <p14:xfrm>
              <a:off x="3765176" y="2402541"/>
              <a:ext cx="19050" cy="19050"/>
            </p14:xfrm>
          </p:contentPart>
        </mc:Choice>
        <mc:Fallback xmlns="">
          <p:pic>
            <p:nvPicPr>
              <p:cNvPr id="4" name="Ink 3">
                <a:extLst>
                  <a:ext uri="{FF2B5EF4-FFF2-40B4-BE49-F238E27FC236}">
                    <a16:creationId xmlns:a16="http://schemas.microsoft.com/office/drawing/2014/main" id="{95FB24FC-6DBB-6E0D-2697-06907A4826AE}"/>
                  </a:ext>
                </a:extLst>
              </p:cNvPr>
              <p:cNvPicPr/>
              <p:nvPr/>
            </p:nvPicPr>
            <p:blipFill>
              <a:blip r:embed="rId4"/>
              <a:stretch>
                <a:fillRect/>
              </a:stretch>
            </p:blipFill>
            <p:spPr>
              <a:xfrm>
                <a:off x="2812676" y="1450041"/>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7023EAC-2D70-7156-BCE1-4DD0CE82F580}"/>
                  </a:ext>
                </a:extLst>
              </p14:cNvPr>
              <p14:cNvContentPartPr/>
              <p14:nvPr/>
            </p14:nvContentPartPr>
            <p14:xfrm>
              <a:off x="3765176" y="2402541"/>
              <a:ext cx="19050" cy="19050"/>
            </p14:xfrm>
          </p:contentPart>
        </mc:Choice>
        <mc:Fallback xmlns="">
          <p:pic>
            <p:nvPicPr>
              <p:cNvPr id="5" name="Ink 4">
                <a:extLst>
                  <a:ext uri="{FF2B5EF4-FFF2-40B4-BE49-F238E27FC236}">
                    <a16:creationId xmlns:a16="http://schemas.microsoft.com/office/drawing/2014/main" id="{27023EAC-2D70-7156-BCE1-4DD0CE82F580}"/>
                  </a:ext>
                </a:extLst>
              </p:cNvPr>
              <p:cNvPicPr/>
              <p:nvPr/>
            </p:nvPicPr>
            <p:blipFill>
              <a:blip r:embed="rId4"/>
              <a:stretch>
                <a:fillRect/>
              </a:stretch>
            </p:blipFill>
            <p:spPr>
              <a:xfrm>
                <a:off x="2812676" y="1450041"/>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4B7A2FB-127E-91D7-819C-304456BAA687}"/>
                  </a:ext>
                </a:extLst>
              </p14:cNvPr>
              <p14:cNvContentPartPr/>
              <p14:nvPr/>
            </p14:nvContentPartPr>
            <p14:xfrm>
              <a:off x="3765176" y="2402541"/>
              <a:ext cx="19050" cy="19050"/>
            </p14:xfrm>
          </p:contentPart>
        </mc:Choice>
        <mc:Fallback xmlns="">
          <p:pic>
            <p:nvPicPr>
              <p:cNvPr id="6" name="Ink 5">
                <a:extLst>
                  <a:ext uri="{FF2B5EF4-FFF2-40B4-BE49-F238E27FC236}">
                    <a16:creationId xmlns:a16="http://schemas.microsoft.com/office/drawing/2014/main" id="{14B7A2FB-127E-91D7-819C-304456BAA687}"/>
                  </a:ext>
                </a:extLst>
              </p:cNvPr>
              <p:cNvPicPr/>
              <p:nvPr/>
            </p:nvPicPr>
            <p:blipFill>
              <a:blip r:embed="rId4"/>
              <a:stretch>
                <a:fillRect/>
              </a:stretch>
            </p:blipFill>
            <p:spPr>
              <a:xfrm>
                <a:off x="2812676" y="1450041"/>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0376D3E-B4A3-368A-19B1-DA8347C6758D}"/>
                  </a:ext>
                </a:extLst>
              </p14:cNvPr>
              <p14:cNvContentPartPr/>
              <p14:nvPr/>
            </p14:nvContentPartPr>
            <p14:xfrm>
              <a:off x="3765176" y="2402541"/>
              <a:ext cx="19050" cy="19050"/>
            </p14:xfrm>
          </p:contentPart>
        </mc:Choice>
        <mc:Fallback xmlns="">
          <p:pic>
            <p:nvPicPr>
              <p:cNvPr id="7" name="Ink 6">
                <a:extLst>
                  <a:ext uri="{FF2B5EF4-FFF2-40B4-BE49-F238E27FC236}">
                    <a16:creationId xmlns:a16="http://schemas.microsoft.com/office/drawing/2014/main" id="{C0376D3E-B4A3-368A-19B1-DA8347C6758D}"/>
                  </a:ext>
                </a:extLst>
              </p:cNvPr>
              <p:cNvPicPr/>
              <p:nvPr/>
            </p:nvPicPr>
            <p:blipFill>
              <a:blip r:embed="rId4"/>
              <a:stretch>
                <a:fillRect/>
              </a:stretch>
            </p:blipFill>
            <p:spPr>
              <a:xfrm>
                <a:off x="2812676" y="1450041"/>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9C5488F-EEBD-EC47-9A54-B1B17B60BFAA}"/>
                  </a:ext>
                </a:extLst>
              </p14:cNvPr>
              <p14:cNvContentPartPr/>
              <p14:nvPr/>
            </p14:nvContentPartPr>
            <p14:xfrm>
              <a:off x="3424517" y="770964"/>
              <a:ext cx="19050" cy="19050"/>
            </p14:xfrm>
          </p:contentPart>
        </mc:Choice>
        <mc:Fallback xmlns="">
          <p:pic>
            <p:nvPicPr>
              <p:cNvPr id="8" name="Ink 7">
                <a:extLst>
                  <a:ext uri="{FF2B5EF4-FFF2-40B4-BE49-F238E27FC236}">
                    <a16:creationId xmlns:a16="http://schemas.microsoft.com/office/drawing/2014/main" id="{89C5488F-EEBD-EC47-9A54-B1B17B60BFAA}"/>
                  </a:ext>
                </a:extLst>
              </p:cNvPr>
              <p:cNvPicPr/>
              <p:nvPr/>
            </p:nvPicPr>
            <p:blipFill>
              <a:blip r:embed="rId4"/>
              <a:stretch>
                <a:fillRect/>
              </a:stretch>
            </p:blipFill>
            <p:spPr>
              <a:xfrm>
                <a:off x="2472017" y="-181536"/>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09D7876-C653-536D-C007-041CA02116BC}"/>
                  </a:ext>
                </a:extLst>
              </p14:cNvPr>
              <p14:cNvContentPartPr/>
              <p14:nvPr/>
            </p14:nvContentPartPr>
            <p14:xfrm>
              <a:off x="7064188" y="591670"/>
              <a:ext cx="19050" cy="19050"/>
            </p14:xfrm>
          </p:contentPart>
        </mc:Choice>
        <mc:Fallback xmlns="">
          <p:pic>
            <p:nvPicPr>
              <p:cNvPr id="9" name="Ink 8">
                <a:extLst>
                  <a:ext uri="{FF2B5EF4-FFF2-40B4-BE49-F238E27FC236}">
                    <a16:creationId xmlns:a16="http://schemas.microsoft.com/office/drawing/2014/main" id="{D09D7876-C653-536D-C007-041CA02116BC}"/>
                  </a:ext>
                </a:extLst>
              </p:cNvPr>
              <p:cNvPicPr/>
              <p:nvPr/>
            </p:nvPicPr>
            <p:blipFill>
              <a:blip r:embed="rId4"/>
              <a:stretch>
                <a:fillRect/>
              </a:stretch>
            </p:blipFill>
            <p:spPr>
              <a:xfrm>
                <a:off x="6111688" y="-360830"/>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79DD9DC4-A943-1A76-D63A-58BF10501B64}"/>
                  </a:ext>
                </a:extLst>
              </p14:cNvPr>
              <p14:cNvContentPartPr/>
              <p14:nvPr/>
            </p14:nvContentPartPr>
            <p14:xfrm>
              <a:off x="5091952" y="2671482"/>
              <a:ext cx="19050" cy="19050"/>
            </p14:xfrm>
          </p:contentPart>
        </mc:Choice>
        <mc:Fallback xmlns="">
          <p:pic>
            <p:nvPicPr>
              <p:cNvPr id="10" name="Ink 9">
                <a:extLst>
                  <a:ext uri="{FF2B5EF4-FFF2-40B4-BE49-F238E27FC236}">
                    <a16:creationId xmlns:a16="http://schemas.microsoft.com/office/drawing/2014/main" id="{79DD9DC4-A943-1A76-D63A-58BF10501B64}"/>
                  </a:ext>
                </a:extLst>
              </p:cNvPr>
              <p:cNvPicPr/>
              <p:nvPr/>
            </p:nvPicPr>
            <p:blipFill>
              <a:blip r:embed="rId4"/>
              <a:stretch>
                <a:fillRect/>
              </a:stretch>
            </p:blipFill>
            <p:spPr>
              <a:xfrm>
                <a:off x="4139452" y="1718982"/>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4A673041-899C-C598-28FB-0FB1BEF63BCF}"/>
                  </a:ext>
                </a:extLst>
              </p14:cNvPr>
              <p14:cNvContentPartPr/>
              <p14:nvPr/>
            </p14:nvContentPartPr>
            <p14:xfrm>
              <a:off x="2940423" y="-1739152"/>
              <a:ext cx="19050" cy="19050"/>
            </p14:xfrm>
          </p:contentPart>
        </mc:Choice>
        <mc:Fallback xmlns="">
          <p:pic>
            <p:nvPicPr>
              <p:cNvPr id="19" name="Ink 18">
                <a:extLst>
                  <a:ext uri="{FF2B5EF4-FFF2-40B4-BE49-F238E27FC236}">
                    <a16:creationId xmlns:a16="http://schemas.microsoft.com/office/drawing/2014/main" id="{4A673041-899C-C598-28FB-0FB1BEF63BCF}"/>
                  </a:ext>
                </a:extLst>
              </p:cNvPr>
              <p:cNvPicPr/>
              <p:nvPr/>
            </p:nvPicPr>
            <p:blipFill>
              <a:blip r:embed="rId4"/>
              <a:stretch>
                <a:fillRect/>
              </a:stretch>
            </p:blipFill>
            <p:spPr>
              <a:xfrm>
                <a:off x="1987923" y="-2691652"/>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46E76072-0B77-B971-2B2E-9F1D8AF86A38}"/>
                  </a:ext>
                </a:extLst>
              </p14:cNvPr>
              <p14:cNvContentPartPr/>
              <p14:nvPr/>
            </p14:nvContentPartPr>
            <p14:xfrm>
              <a:off x="6992470" y="2545976"/>
              <a:ext cx="19050" cy="19050"/>
            </p14:xfrm>
          </p:contentPart>
        </mc:Choice>
        <mc:Fallback xmlns="">
          <p:pic>
            <p:nvPicPr>
              <p:cNvPr id="20" name="Ink 19">
                <a:extLst>
                  <a:ext uri="{FF2B5EF4-FFF2-40B4-BE49-F238E27FC236}">
                    <a16:creationId xmlns:a16="http://schemas.microsoft.com/office/drawing/2014/main" id="{46E76072-0B77-B971-2B2E-9F1D8AF86A38}"/>
                  </a:ext>
                </a:extLst>
              </p:cNvPr>
              <p:cNvPicPr/>
              <p:nvPr/>
            </p:nvPicPr>
            <p:blipFill>
              <a:blip r:embed="rId4"/>
              <a:stretch>
                <a:fillRect/>
              </a:stretch>
            </p:blipFill>
            <p:spPr>
              <a:xfrm>
                <a:off x="6039970" y="1593476"/>
                <a:ext cx="1905000" cy="1905000"/>
              </a:xfrm>
              <a:prstGeom prst="rect">
                <a:avLst/>
              </a:prstGeom>
            </p:spPr>
          </p:pic>
        </mc:Fallback>
      </mc:AlternateContent>
      <p:pic>
        <p:nvPicPr>
          <p:cNvPr id="12" name="Picture 12" descr="Diagram&#10;&#10;Description automatically generated">
            <a:extLst>
              <a:ext uri="{FF2B5EF4-FFF2-40B4-BE49-F238E27FC236}">
                <a16:creationId xmlns:a16="http://schemas.microsoft.com/office/drawing/2014/main" id="{43D3CAD2-46E9-5126-B162-BF0032B7E816}"/>
              </a:ext>
            </a:extLst>
          </p:cNvPr>
          <p:cNvPicPr>
            <a:picLocks noChangeAspect="1"/>
          </p:cNvPicPr>
          <p:nvPr/>
        </p:nvPicPr>
        <p:blipFill rotWithShape="1">
          <a:blip r:embed="rId14"/>
          <a:srcRect l="2157" t="5201" r="3666" b="4964"/>
          <a:stretch/>
        </p:blipFill>
        <p:spPr>
          <a:xfrm>
            <a:off x="134679" y="1406239"/>
            <a:ext cx="11922339" cy="3452250"/>
          </a:xfrm>
          <a:prstGeom prst="rect">
            <a:avLst/>
          </a:prstGeom>
        </p:spPr>
      </p:pic>
    </p:spTree>
    <p:extLst>
      <p:ext uri="{BB962C8B-B14F-4D97-AF65-F5344CB8AC3E}">
        <p14:creationId xmlns:p14="http://schemas.microsoft.com/office/powerpoint/2010/main" val="255297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4098D-F1B1-6D76-425E-32E4821C4333}"/>
              </a:ext>
            </a:extLst>
          </p:cNvPr>
          <p:cNvSpPr>
            <a:spLocks noGrp="1"/>
          </p:cNvSpPr>
          <p:nvPr>
            <p:ph type="body" sz="quarter" idx="13"/>
          </p:nvPr>
        </p:nvSpPr>
        <p:spPr>
          <a:xfrm>
            <a:off x="457198" y="1097924"/>
            <a:ext cx="10317894" cy="1438855"/>
          </a:xfrm>
        </p:spPr>
        <p:txBody>
          <a:bodyPr/>
          <a:lstStyle/>
          <a:p>
            <a:pPr marL="285750" indent="-285750">
              <a:buFont typeface="Arial" panose="020B0604020202020204" pitchFamily="34" charset="0"/>
              <a:buChar char="•"/>
            </a:pPr>
            <a:r>
              <a:rPr lang="en-US" sz="2250"/>
              <a:t>Simple Local Data Pipeline Practice Project</a:t>
            </a:r>
          </a:p>
          <a:p>
            <a:pPr marL="285750" indent="-285750">
              <a:buFont typeface="Arial" panose="020B0604020202020204" pitchFamily="34" charset="0"/>
              <a:buChar char="•"/>
            </a:pPr>
            <a:endParaRPr lang="en-US" sz="2200"/>
          </a:p>
          <a:p>
            <a:pPr marL="574675" lvl="2" indent="-342900"/>
            <a:endParaRPr lang="en-US" sz="2000"/>
          </a:p>
          <a:p>
            <a:endParaRPr lang="en-US" sz="2400"/>
          </a:p>
        </p:txBody>
      </p:sp>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a:xfrm>
            <a:off x="457199" y="555639"/>
            <a:ext cx="9601200" cy="332399"/>
          </a:xfrm>
        </p:spPr>
        <p:txBody>
          <a:bodyPr/>
          <a:lstStyle/>
          <a:p>
            <a:r>
              <a:rPr lang="en-US" sz="2400"/>
              <a:t>Current Progress </a:t>
            </a:r>
          </a:p>
        </p:txBody>
      </p:sp>
      <p:sp>
        <p:nvSpPr>
          <p:cNvPr id="4" name="Rounded Rectangle 3">
            <a:extLst>
              <a:ext uri="{FF2B5EF4-FFF2-40B4-BE49-F238E27FC236}">
                <a16:creationId xmlns:a16="http://schemas.microsoft.com/office/drawing/2014/main" id="{2886E441-62EF-9046-A7EA-7AE30DD97BEC}"/>
              </a:ext>
            </a:extLst>
          </p:cNvPr>
          <p:cNvSpPr/>
          <p:nvPr/>
        </p:nvSpPr>
        <p:spPr bwMode="gray">
          <a:xfrm>
            <a:off x="930565" y="2164976"/>
            <a:ext cx="2258496" cy="1117067"/>
          </a:xfrm>
          <a:prstGeom prst="roundRect">
            <a:avLst/>
          </a:prstGeom>
          <a:solidFill>
            <a:schemeClr val="bg2">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0" i="0" u="none" baseline="0">
                <a:solidFill>
                  <a:srgbClr val="FFFFFF"/>
                </a:solidFill>
              </a:rPr>
              <a:t>Producer</a:t>
            </a:r>
          </a:p>
        </p:txBody>
      </p:sp>
      <p:sp>
        <p:nvSpPr>
          <p:cNvPr id="14" name="Rounded Rectangle 13">
            <a:extLst>
              <a:ext uri="{FF2B5EF4-FFF2-40B4-BE49-F238E27FC236}">
                <a16:creationId xmlns:a16="http://schemas.microsoft.com/office/drawing/2014/main" id="{EB25CA08-23EF-0948-A0A4-33B85A297C3A}"/>
              </a:ext>
            </a:extLst>
          </p:cNvPr>
          <p:cNvSpPr/>
          <p:nvPr/>
        </p:nvSpPr>
        <p:spPr bwMode="gray">
          <a:xfrm>
            <a:off x="9002939" y="2164976"/>
            <a:ext cx="2258496" cy="1117067"/>
          </a:xfrm>
          <a:prstGeom prst="roundRect">
            <a:avLst/>
          </a:prstGeom>
          <a:solidFill>
            <a:schemeClr val="bg2">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0" i="0" u="none" baseline="0">
                <a:solidFill>
                  <a:srgbClr val="FFFFFF"/>
                </a:solidFill>
              </a:rPr>
              <a:t>Consumer</a:t>
            </a:r>
          </a:p>
        </p:txBody>
      </p:sp>
      <p:sp>
        <p:nvSpPr>
          <p:cNvPr id="8" name="Trapezoid 7">
            <a:extLst>
              <a:ext uri="{FF2B5EF4-FFF2-40B4-BE49-F238E27FC236}">
                <a16:creationId xmlns:a16="http://schemas.microsoft.com/office/drawing/2014/main" id="{B38CC715-7CB4-6749-849C-D0CAF921C755}"/>
              </a:ext>
            </a:extLst>
          </p:cNvPr>
          <p:cNvSpPr/>
          <p:nvPr/>
        </p:nvSpPr>
        <p:spPr bwMode="gray">
          <a:xfrm>
            <a:off x="4966752" y="3282043"/>
            <a:ext cx="2258496" cy="1714500"/>
          </a:xfrm>
          <a:prstGeom prst="trapezoid">
            <a:avLst/>
          </a:prstGeom>
          <a:solidFill>
            <a:schemeClr val="bg2">
              <a:lumMod val="7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rgbClr val="FFFFFF"/>
                </a:solidFill>
              </a:rPr>
              <a:t>Kafka Broker</a:t>
            </a:r>
          </a:p>
        </p:txBody>
      </p:sp>
      <p:cxnSp>
        <p:nvCxnSpPr>
          <p:cNvPr id="10" name="Straight Arrow Connector 9">
            <a:extLst>
              <a:ext uri="{FF2B5EF4-FFF2-40B4-BE49-F238E27FC236}">
                <a16:creationId xmlns:a16="http://schemas.microsoft.com/office/drawing/2014/main" id="{C36B66DB-05F0-8C4B-868F-60345EADDC9F}"/>
              </a:ext>
            </a:extLst>
          </p:cNvPr>
          <p:cNvCxnSpPr>
            <a:endCxn id="8" idx="1"/>
          </p:cNvCxnSpPr>
          <p:nvPr/>
        </p:nvCxnSpPr>
        <p:spPr bwMode="gray">
          <a:xfrm>
            <a:off x="3189061" y="2723509"/>
            <a:ext cx="1992004" cy="1415784"/>
          </a:xfrm>
          <a:prstGeom prst="straightConnector1">
            <a:avLst/>
          </a:prstGeom>
          <a:ln w="190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87B93A3-7F36-444E-91AE-43B45B1C2DDE}"/>
              </a:ext>
            </a:extLst>
          </p:cNvPr>
          <p:cNvCxnSpPr>
            <a:stCxn id="8" idx="3"/>
            <a:endCxn id="14" idx="1"/>
          </p:cNvCxnSpPr>
          <p:nvPr/>
        </p:nvCxnSpPr>
        <p:spPr bwMode="gray">
          <a:xfrm flipV="1">
            <a:off x="7010936" y="2723510"/>
            <a:ext cx="1992003" cy="1415783"/>
          </a:xfrm>
          <a:prstGeom prst="straightConnector1">
            <a:avLst/>
          </a:prstGeom>
          <a:ln w="190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09D182-E403-B44A-B36B-34AE7CA8BC53}"/>
              </a:ext>
            </a:extLst>
          </p:cNvPr>
          <p:cNvSpPr txBox="1"/>
          <p:nvPr/>
        </p:nvSpPr>
        <p:spPr bwMode="gray">
          <a:xfrm>
            <a:off x="2708256" y="3668960"/>
            <a:ext cx="1763303" cy="215444"/>
          </a:xfrm>
          <a:prstGeom prst="rect">
            <a:avLst/>
          </a:prstGeom>
          <a:noFill/>
        </p:spPr>
        <p:txBody>
          <a:bodyPr vert="horz" wrap="none" lIns="0" tIns="0" rIns="0" bIns="0" rtlCol="0">
            <a:spAutoFit/>
          </a:bodyPr>
          <a:lstStyle/>
          <a:p>
            <a:pPr algn="l">
              <a:spcBef>
                <a:spcPts val="600"/>
              </a:spcBef>
            </a:pPr>
            <a:r>
              <a:rPr lang="en-US" sz="1400"/>
              <a:t>Serialize with Schema</a:t>
            </a:r>
          </a:p>
        </p:txBody>
      </p:sp>
      <p:sp>
        <p:nvSpPr>
          <p:cNvPr id="21" name="TextBox 20">
            <a:extLst>
              <a:ext uri="{FF2B5EF4-FFF2-40B4-BE49-F238E27FC236}">
                <a16:creationId xmlns:a16="http://schemas.microsoft.com/office/drawing/2014/main" id="{5E883DAE-14C6-0B4D-BA1A-509EDEB934BC}"/>
              </a:ext>
            </a:extLst>
          </p:cNvPr>
          <p:cNvSpPr txBox="1"/>
          <p:nvPr/>
        </p:nvSpPr>
        <p:spPr bwMode="gray">
          <a:xfrm>
            <a:off x="7819754" y="3668960"/>
            <a:ext cx="1962076" cy="215444"/>
          </a:xfrm>
          <a:prstGeom prst="rect">
            <a:avLst/>
          </a:prstGeom>
          <a:noFill/>
        </p:spPr>
        <p:txBody>
          <a:bodyPr vert="horz" wrap="none" lIns="0" tIns="0" rIns="0" bIns="0" rtlCol="0">
            <a:spAutoFit/>
          </a:bodyPr>
          <a:lstStyle/>
          <a:p>
            <a:pPr algn="l">
              <a:spcBef>
                <a:spcPts val="600"/>
              </a:spcBef>
            </a:pPr>
            <a:r>
              <a:rPr lang="en-US" sz="1400"/>
              <a:t>Deserialize with Schema</a:t>
            </a:r>
          </a:p>
        </p:txBody>
      </p:sp>
    </p:spTree>
    <p:extLst>
      <p:ext uri="{BB962C8B-B14F-4D97-AF65-F5344CB8AC3E}">
        <p14:creationId xmlns:p14="http://schemas.microsoft.com/office/powerpoint/2010/main" val="3840499924"/>
      </p:ext>
    </p:extLst>
  </p:cSld>
  <p:clrMapOvr>
    <a:masterClrMapping/>
  </p:clrMapOvr>
</p:sld>
</file>

<file path=ppt/theme/theme1.xml><?xml version="1.0" encoding="utf-8"?>
<a:theme xmlns:a="http://schemas.openxmlformats.org/drawingml/2006/main" name="Optum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20220119.potx" id="{BF78F144-9148-4FE2-90A3-22B02663985C}" vid="{7E0A84AD-0D61-494A-8D90-8D69DD71D350}"/>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 Theme</Template>
  <TotalTime>0</TotalTime>
  <Words>1324</Words>
  <Application>Microsoft Macintosh PowerPoint</Application>
  <PresentationFormat>Widescreen</PresentationFormat>
  <Paragraphs>158</Paragraphs>
  <Slides>11</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Optum Theme</vt:lpstr>
      <vt:lpstr>Rally Health Eligibility Canonical Update</vt:lpstr>
      <vt:lpstr>Introduction</vt:lpstr>
      <vt:lpstr>Background</vt:lpstr>
      <vt:lpstr>Problem Statement</vt:lpstr>
      <vt:lpstr>Solution</vt:lpstr>
      <vt:lpstr>Tech Stack</vt:lpstr>
      <vt:lpstr>Standard Streams Data Flow</vt:lpstr>
      <vt:lpstr>Entity Builder as a Service Filtering </vt:lpstr>
      <vt:lpstr>Current Progress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 Tony L</dc:creator>
  <dc:description>Optum 2022 template developed by Creative Partners. 16:9 on-screen</dc:description>
  <cp:lastModifiedBy>Cai, Tony L</cp:lastModifiedBy>
  <cp:revision>1</cp:revision>
  <dcterms:created xsi:type="dcterms:W3CDTF">2022-06-17T19:41:21Z</dcterms:created>
  <dcterms:modified xsi:type="dcterms:W3CDTF">2022-06-23T13:05:01Z</dcterms:modified>
  <cp:category>Template</cp:category>
</cp:coreProperties>
</file>